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70" r:id="rId2"/>
    <p:sldId id="271" r:id="rId3"/>
    <p:sldId id="272" r:id="rId4"/>
    <p:sldId id="273" r:id="rId5"/>
    <p:sldId id="274" r:id="rId6"/>
    <p:sldId id="27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2" clrIdx="0">
    <p:extLst>
      <p:ext uri="{19B8F6BF-5375-455C-9EA6-DF929625EA0E}">
        <p15:presenceInfo xmlns=""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139" autoAdjust="0"/>
  </p:normalViewPr>
  <p:slideViewPr>
    <p:cSldViewPr snapToGrid="0">
      <p:cViewPr>
        <p:scale>
          <a:sx n="76" d="100"/>
          <a:sy n="76" d="100"/>
        </p:scale>
        <p:origin x="-504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03DE1-5BC7-48B2-9803-32D3D1F9B508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F90F2-F30D-40AE-B061-B9E4DF1AC2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0834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5F7FD-54FE-4927-A074-DC5479898DCD}" type="datetime1">
              <a:rPr lang="en-US" smtClean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Fatima-Zahra AICHI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4E3BA-2212-49BC-A7EE-50FEAC725486}" type="datetime1">
              <a:rPr lang="en-US" smtClean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Fatima-Zahra AICHI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DF731-5CEC-4B9F-A5C2-DD3B17EB207A}" type="datetime1">
              <a:rPr lang="en-US" smtClean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Fatima-Zahra AICHI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8AA1-1595-4771-80A7-701270D304ED}" type="datetime1">
              <a:rPr lang="en-US" smtClean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Fatima-Zahra AICHI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5F50-A630-406A-82F6-633B34808418}" type="datetime1">
              <a:rPr lang="en-US" smtClean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Fatima-Zahra AICHI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050A7-3548-4509-B587-594A24D39E87}" type="datetime1">
              <a:rPr lang="en-US" smtClean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Fatima-Zahra AICHI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43455-50F6-43CC-9E92-B53776298958}" type="datetime1">
              <a:rPr lang="en-US" smtClean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Fatima-Zahra AICHI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6CAC-908D-4A7D-B751-805A4832DCC9}" type="datetime1">
              <a:rPr lang="en-US" smtClean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Fatima-Zahra AICHI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DC4A-E741-4090-BD98-7D5A82811671}" type="datetime1">
              <a:rPr lang="en-US" smtClean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Fatima-Zahra AICHI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568E-5A53-42B5-9D1E-1EC1362E6739}" type="datetime1">
              <a:rPr lang="en-US" smtClean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Fatima-Zahra AICHI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C2EE-463C-4AB7-A86D-885FA36AD3DD}" type="datetime1">
              <a:rPr lang="en-US" smtClean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Fatima-Zahra AICHI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D4940-7B67-4C07-BEE3-F16D9DE86387}" type="datetime1">
              <a:rPr lang="en-US" smtClean="0"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Fatima-Zahra AICHI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B001C-F575-4EF7-B379-162DF92852F3}" type="datetime1">
              <a:rPr lang="en-US" smtClean="0"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Fatima-Zahra AICHI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C634D-C0D1-423D-90FA-5DF09131C734}" type="datetime1">
              <a:rPr lang="en-US" smtClean="0"/>
              <a:t>3/18/2020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Fatima-Zahra AICHI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45C40-0A3F-4472-850C-8EA5D0692656}" type="datetime1">
              <a:rPr lang="en-US" smtClean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Fatima-Zahra AICHI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9A08B-ECDD-4596-99C7-275F480EAEEE}" type="datetime1">
              <a:rPr lang="en-US" smtClean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Fatima-Zahra AICHI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D54AF-62B5-4F75-9829-E56CE0FCF9A8}" type="datetime1">
              <a:rPr lang="en-US" smtClean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Fatima-Zahra AICHI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ransition spd="med">
    <p:pull/>
  </p:transition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0688" y="2889639"/>
            <a:ext cx="9389208" cy="863496"/>
          </a:xfrm>
        </p:spPr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Correction des exercices / S’autoévaluer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Fatima-Zahra AICHI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lèche droite 4"/>
          <p:cNvSpPr/>
          <p:nvPr/>
        </p:nvSpPr>
        <p:spPr>
          <a:xfrm>
            <a:off x="7642746" y="4572000"/>
            <a:ext cx="2006221" cy="68238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2270602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0437" y="1292850"/>
            <a:ext cx="10072047" cy="4842958"/>
          </a:xfrm>
        </p:spPr>
        <p:txBody>
          <a:bodyPr/>
          <a:lstStyle/>
          <a:p>
            <a:r>
              <a:rPr lang="fr-FR" sz="2400" dirty="0" smtClean="0"/>
              <a:t>Exercice I</a:t>
            </a:r>
            <a:br>
              <a:rPr lang="fr-FR" sz="2400" dirty="0" smtClean="0"/>
            </a:br>
            <a:r>
              <a:rPr lang="fr-FR" sz="2400" dirty="0"/>
              <a:t/>
            </a:r>
            <a:br>
              <a:rPr lang="fr-FR" sz="2400" dirty="0"/>
            </a:br>
            <a:r>
              <a:rPr lang="fr-FR" sz="2400" b="1" dirty="0"/>
              <a:t>Souligne les exemples où il y a un rapport de cause:</a:t>
            </a:r>
            <a:br>
              <a:rPr lang="fr-FR" sz="2400" b="1" dirty="0"/>
            </a:br>
            <a:r>
              <a:rPr lang="fr-FR" sz="2400" b="1" dirty="0"/>
              <a:t>Exemple</a:t>
            </a:r>
            <a:r>
              <a:rPr lang="fr-FR" sz="2400" dirty="0"/>
              <a:t> 1- il est fort. Il ne peut pas porter cette valise</a:t>
            </a:r>
            <a:br>
              <a:rPr lang="fr-FR" sz="2400" dirty="0"/>
            </a:br>
            <a:r>
              <a:rPr lang="fr-FR" sz="2400" b="1" u="sng" dirty="0">
                <a:solidFill>
                  <a:srgbClr val="00B0F0"/>
                </a:solidFill>
              </a:rPr>
              <a:t>Exemple</a:t>
            </a:r>
            <a:r>
              <a:rPr lang="fr-FR" sz="2400" u="sng" dirty="0">
                <a:solidFill>
                  <a:srgbClr val="00B0F0"/>
                </a:solidFill>
              </a:rPr>
              <a:t> 2- les glaciers fondent. La température est élevée</a:t>
            </a:r>
            <a:r>
              <a:rPr lang="fr-FR" sz="2400" dirty="0">
                <a:solidFill>
                  <a:srgbClr val="00B0F0"/>
                </a:solidFill>
              </a:rPr>
              <a:t/>
            </a:r>
            <a:br>
              <a:rPr lang="fr-FR" sz="2400" dirty="0">
                <a:solidFill>
                  <a:srgbClr val="00B0F0"/>
                </a:solidFill>
              </a:rPr>
            </a:br>
            <a:r>
              <a:rPr lang="fr-FR" sz="2400" b="1" u="sng" dirty="0">
                <a:solidFill>
                  <a:srgbClr val="00B0F0"/>
                </a:solidFill>
              </a:rPr>
              <a:t>Exemple</a:t>
            </a:r>
            <a:r>
              <a:rPr lang="fr-FR" sz="2400" u="sng" dirty="0">
                <a:solidFill>
                  <a:srgbClr val="00B0F0"/>
                </a:solidFill>
              </a:rPr>
              <a:t> 3: il ne respecte pas les instructions. Il risque de tomber malade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b="1" dirty="0"/>
              <a:t>Exemple</a:t>
            </a:r>
            <a:r>
              <a:rPr lang="fr-FR" sz="2400" dirty="0"/>
              <a:t> 4- il s’entraine bien. Son but est de participer à une cours</a:t>
            </a:r>
            <a:br>
              <a:rPr lang="fr-FR" sz="2400" dirty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Fatima-Zahra AICHI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063838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60310" y="1460310"/>
            <a:ext cx="10044301" cy="3166281"/>
          </a:xfrm>
        </p:spPr>
        <p:txBody>
          <a:bodyPr>
            <a:normAutofit fontScale="90000"/>
          </a:bodyPr>
          <a:lstStyle/>
          <a:p>
            <a:r>
              <a:rPr lang="fr-FR" sz="2800" dirty="0" smtClean="0"/>
              <a:t>Exercice II</a:t>
            </a:r>
            <a:br>
              <a:rPr lang="fr-FR" sz="2800" dirty="0" smtClean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b="1" dirty="0"/>
              <a:t>Relie les phrases suivantes par un moyen qui exprime la cause:</a:t>
            </a:r>
            <a:br>
              <a:rPr lang="fr-FR" sz="2800" b="1" dirty="0"/>
            </a:br>
            <a:r>
              <a:rPr lang="fr-FR" sz="2800" dirty="0"/>
              <a:t>Les parents sont </a:t>
            </a:r>
            <a:r>
              <a:rPr lang="fr-FR" sz="2800" dirty="0" smtClean="0"/>
              <a:t>fiers </a:t>
            </a: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car</a:t>
            </a:r>
            <a:r>
              <a:rPr lang="fr-FR" sz="2800" dirty="0" smtClean="0"/>
              <a:t> leur </a:t>
            </a:r>
            <a:r>
              <a:rPr lang="fr-FR" sz="2800" dirty="0"/>
              <a:t>fils a eu une bonne note</a:t>
            </a:r>
            <a:br>
              <a:rPr lang="fr-FR" sz="2800" dirty="0"/>
            </a:br>
            <a:r>
              <a:rPr lang="fr-FR" sz="2800" dirty="0"/>
              <a:t>J’aime cette </a:t>
            </a:r>
            <a:r>
              <a:rPr lang="fr-FR" sz="2800" dirty="0" smtClean="0"/>
              <a:t>forêt </a:t>
            </a: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parce qu’</a:t>
            </a:r>
            <a:r>
              <a:rPr lang="fr-FR" sz="2800" b="1" dirty="0" smtClean="0"/>
              <a:t>elle </a:t>
            </a:r>
            <a:r>
              <a:rPr lang="fr-FR" sz="2800" dirty="0"/>
              <a:t>est calme</a:t>
            </a:r>
            <a:br>
              <a:rPr lang="fr-FR" sz="2800" dirty="0"/>
            </a:b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Puisqu’</a:t>
            </a:r>
            <a:r>
              <a:rPr lang="fr-FR" sz="2800" dirty="0" smtClean="0"/>
              <a:t>il </a:t>
            </a:r>
            <a:r>
              <a:rPr lang="fr-FR" sz="2800" dirty="0"/>
              <a:t>a un bon </a:t>
            </a:r>
            <a:r>
              <a:rPr lang="fr-FR" sz="2800" dirty="0" smtClean="0"/>
              <a:t>caractère, </a:t>
            </a:r>
            <a:r>
              <a:rPr lang="fr-FR" sz="2800" dirty="0"/>
              <a:t>Il est aimé par tout le monde</a:t>
            </a:r>
            <a:br>
              <a:rPr lang="fr-FR" sz="2800" dirty="0"/>
            </a:br>
            <a:r>
              <a:rPr lang="fr-FR" sz="2800" dirty="0"/>
              <a:t>Paul a invité ses </a:t>
            </a:r>
            <a:r>
              <a:rPr lang="fr-FR" sz="2800" dirty="0" smtClean="0"/>
              <a:t>amis </a:t>
            </a:r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car</a:t>
            </a:r>
            <a:r>
              <a:rPr lang="fr-FR" sz="2800" dirty="0" smtClean="0"/>
              <a:t> il </a:t>
            </a:r>
            <a:r>
              <a:rPr lang="fr-FR" sz="2800" dirty="0"/>
              <a:t>fête son anniversaire.</a:t>
            </a:r>
            <a:br>
              <a:rPr lang="fr-FR" sz="2800" dirty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Fatima-Zahra AICHI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67184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11580" y="1361088"/>
            <a:ext cx="10261722" cy="4876874"/>
          </a:xfrm>
        </p:spPr>
        <p:txBody>
          <a:bodyPr>
            <a:normAutofit fontScale="90000"/>
          </a:bodyPr>
          <a:lstStyle/>
          <a:p>
            <a:r>
              <a:rPr lang="fr-FR" sz="2700" dirty="0"/>
              <a:t>Exercice 3: </a:t>
            </a:r>
            <a:br>
              <a:rPr lang="fr-FR" sz="2700" dirty="0"/>
            </a:br>
            <a:r>
              <a:rPr lang="fr-FR" sz="2700" b="1" dirty="0"/>
              <a:t>Complète les phrases suivantes pour exprimer une </a:t>
            </a:r>
            <a:r>
              <a:rPr lang="fr-FR" sz="2700" b="1" dirty="0" smtClean="0"/>
              <a:t>cause (plusieurs réponses sont possibles):</a:t>
            </a:r>
            <a:r>
              <a:rPr lang="fr-FR" sz="2700" b="1" dirty="0"/>
              <a:t/>
            </a:r>
            <a:br>
              <a:rPr lang="fr-FR" sz="2700" b="1" dirty="0"/>
            </a:br>
            <a:r>
              <a:rPr lang="fr-FR" sz="2700" dirty="0"/>
              <a:t>1- il porte son parapluie </a:t>
            </a:r>
            <a:r>
              <a:rPr lang="fr-FR" sz="27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car il pleut dehors / car il veut se couvrir du soleil</a:t>
            </a:r>
            <a:r>
              <a:rPr lang="fr-FR" sz="2700" dirty="0" smtClean="0"/>
              <a:t>.</a:t>
            </a:r>
            <a:r>
              <a:rPr lang="fr-FR" sz="2700" dirty="0"/>
              <a:t/>
            </a:r>
            <a:br>
              <a:rPr lang="fr-FR" sz="2700" dirty="0"/>
            </a:br>
            <a:r>
              <a:rPr lang="fr-FR" sz="2700" dirty="0"/>
              <a:t>2- </a:t>
            </a:r>
            <a:r>
              <a:rPr lang="fr-FR" sz="27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Puisqu’il a suivi les conseils de ses professeurs /</a:t>
            </a:r>
            <a:r>
              <a:rPr lang="fr-FR" sz="2700" dirty="0" smtClean="0"/>
              <a:t> </a:t>
            </a:r>
            <a:r>
              <a:rPr lang="fr-FR" sz="2700" dirty="0" smtClean="0">
                <a:solidFill>
                  <a:srgbClr val="FF0000"/>
                </a:solidFill>
              </a:rPr>
              <a:t>puisqu’il a bien travaillé</a:t>
            </a:r>
            <a:r>
              <a:rPr lang="fr-FR" sz="2700" dirty="0" smtClean="0"/>
              <a:t>, il </a:t>
            </a:r>
            <a:r>
              <a:rPr lang="fr-FR" sz="2700" dirty="0"/>
              <a:t>a eu une bonne note</a:t>
            </a:r>
            <a:br>
              <a:rPr lang="fr-FR" sz="2700" dirty="0"/>
            </a:br>
            <a:r>
              <a:rPr lang="fr-FR" sz="2700" dirty="0"/>
              <a:t>3- Les citoyens doivent rester chez eux </a:t>
            </a:r>
            <a:r>
              <a:rPr lang="fr-FR" sz="27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parce que le virus se propage vite/ car les autorités l’ont instauré.</a:t>
            </a:r>
            <a:r>
              <a:rPr lang="fr-FR" sz="2700" dirty="0"/>
              <a:t/>
            </a:r>
            <a:br>
              <a:rPr lang="fr-FR" sz="2700" dirty="0"/>
            </a:br>
            <a:r>
              <a:rPr lang="fr-FR" sz="2700" dirty="0" smtClean="0"/>
              <a:t>4- </a:t>
            </a:r>
            <a:r>
              <a:rPr lang="fr-FR" sz="27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Puisqu’ils ne vont pas à l’école</a:t>
            </a:r>
            <a:r>
              <a:rPr lang="fr-FR" sz="2700" dirty="0" smtClean="0"/>
              <a:t>, </a:t>
            </a:r>
            <a:r>
              <a:rPr lang="fr-FR" sz="2700" dirty="0"/>
              <a:t>les élèves apprennent chez eux.</a:t>
            </a:r>
            <a:br>
              <a:rPr lang="fr-FR" sz="2700" dirty="0"/>
            </a:br>
            <a:r>
              <a:rPr lang="fr-FR" sz="2700" dirty="0"/>
              <a:t>5- Dans ces conditions, il faut penser aux </a:t>
            </a:r>
            <a:r>
              <a:rPr lang="fr-FR" sz="2700" dirty="0" smtClean="0"/>
              <a:t>autres </a:t>
            </a:r>
            <a:r>
              <a:rPr lang="fr-FR" sz="27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parce que nous sommes tous concernés / ...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Fatima-Zahra AICHI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439399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1271" y="1747723"/>
            <a:ext cx="11395880" cy="4388085"/>
          </a:xfrm>
        </p:spPr>
        <p:txBody>
          <a:bodyPr>
            <a:normAutofit fontScale="90000"/>
          </a:bodyPr>
          <a:lstStyle/>
          <a:p>
            <a:r>
              <a:rPr lang="fr-FR" sz="2800" dirty="0"/>
              <a:t>Exercice 4: </a:t>
            </a:r>
            <a:br>
              <a:rPr lang="fr-FR" sz="2800" dirty="0"/>
            </a:br>
            <a:r>
              <a:rPr lang="fr-FR" sz="2800" b="1" dirty="0"/>
              <a:t>Réponds aux questions suivantes pour exprimer une </a:t>
            </a:r>
            <a:r>
              <a:rPr lang="fr-FR" sz="2800" b="1" dirty="0" smtClean="0"/>
              <a:t>cause (plusieurs réponses sont possibles):</a:t>
            </a:r>
            <a:r>
              <a:rPr lang="fr-FR" sz="2800" b="1" dirty="0"/>
              <a:t/>
            </a:r>
            <a:br>
              <a:rPr lang="fr-FR" sz="2800" b="1" dirty="0"/>
            </a:br>
            <a:r>
              <a:rPr lang="fr-FR" sz="2800" dirty="0"/>
              <a:t>1- </a:t>
            </a:r>
            <a:r>
              <a:rPr lang="fr-FR" sz="2800" dirty="0" smtClean="0"/>
              <a:t>Les matchs sont reportés </a:t>
            </a:r>
            <a:r>
              <a:rPr lang="fr-FR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car le Coronavirus se propage rapidement</a:t>
            </a:r>
            <a:r>
              <a:rPr lang="fr-FR" sz="2800" dirty="0" smtClean="0"/>
              <a:t>.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2- </a:t>
            </a:r>
            <a:r>
              <a:rPr lang="fr-FR" sz="2800" dirty="0" smtClean="0"/>
              <a:t>On doit rester chez soi </a:t>
            </a:r>
            <a:r>
              <a:rPr lang="fr-FR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parce que le virus est transmissible</a:t>
            </a:r>
            <a:r>
              <a:rPr lang="fr-FR" sz="2800" dirty="0" smtClean="0"/>
              <a:t>.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3-</a:t>
            </a:r>
            <a:r>
              <a:rPr lang="fr-FR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Puisque l’épidémie nous oblige à éviter tout contact avec l’autre</a:t>
            </a:r>
            <a:r>
              <a:rPr lang="fr-FR" sz="2800" dirty="0" smtClean="0"/>
              <a:t>, on ne doit pas saluer par la main 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/>
              <a:t>4- </a:t>
            </a:r>
            <a:r>
              <a:rPr lang="fr-FR" sz="2800" dirty="0" smtClean="0"/>
              <a:t>On doit suivre </a:t>
            </a:r>
            <a:r>
              <a:rPr lang="fr-FR" sz="2800" dirty="0"/>
              <a:t>les instructions à la </a:t>
            </a:r>
            <a:r>
              <a:rPr lang="fr-FR" sz="2800" dirty="0" smtClean="0"/>
              <a:t>télévision </a:t>
            </a:r>
            <a:r>
              <a:rPr lang="fr-FR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car on présente des émissions de prévention contre le virus.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Fatima-Zahra AICHI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377514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9935" y="1152908"/>
            <a:ext cx="10522424" cy="5520847"/>
          </a:xfrm>
        </p:spPr>
        <p:txBody>
          <a:bodyPr>
            <a:normAutofit/>
          </a:bodyPr>
          <a:lstStyle/>
          <a:p>
            <a:r>
              <a:rPr lang="fr-FR" dirty="0"/>
              <a:t>Ex</a:t>
            </a:r>
            <a:r>
              <a:rPr lang="fr-FR" sz="3100" dirty="0"/>
              <a:t>ercice 5</a:t>
            </a:r>
            <a:br>
              <a:rPr lang="fr-FR" sz="3100" dirty="0"/>
            </a:br>
            <a:r>
              <a:rPr lang="fr-FR" sz="3100" dirty="0"/>
              <a:t> </a:t>
            </a:r>
            <a:r>
              <a:rPr lang="fr-FR" sz="3100" b="1" dirty="0"/>
              <a:t>- Trouve </a:t>
            </a:r>
            <a:r>
              <a:rPr lang="fr-FR" sz="3100" b="1" dirty="0">
                <a:solidFill>
                  <a:srgbClr val="FF0000"/>
                </a:solidFill>
              </a:rPr>
              <a:t>trois</a:t>
            </a:r>
            <a:r>
              <a:rPr lang="fr-FR" sz="3100" b="1" dirty="0"/>
              <a:t> phrases qui expriment la cause pour </a:t>
            </a:r>
            <a:r>
              <a:rPr lang="fr-FR" sz="3100" b="1" u="sng" dirty="0"/>
              <a:t>expliquer</a:t>
            </a:r>
            <a:r>
              <a:rPr lang="fr-FR" sz="3100" b="1" dirty="0"/>
              <a:t> ou </a:t>
            </a:r>
            <a:r>
              <a:rPr lang="fr-FR" sz="3100" b="1" u="sng" dirty="0"/>
              <a:t>justifier</a:t>
            </a:r>
            <a:r>
              <a:rPr lang="fr-FR" sz="3100" b="1" dirty="0"/>
              <a:t> les actions </a:t>
            </a:r>
            <a:r>
              <a:rPr lang="fr-FR" sz="3100" b="1" dirty="0" smtClean="0"/>
              <a:t>suivantes (plusieurs réponses </a:t>
            </a:r>
            <a:r>
              <a:rPr lang="fr-FR" sz="3100" b="1" smtClean="0"/>
              <a:t>sont possibles)</a:t>
            </a:r>
            <a:r>
              <a:rPr lang="fr-FR" sz="3100" b="1" dirty="0"/>
              <a:t/>
            </a:r>
            <a:br>
              <a:rPr lang="fr-FR" sz="3100" b="1" dirty="0"/>
            </a:br>
            <a:r>
              <a:rPr lang="fr-FR" sz="3100" dirty="0"/>
              <a:t>1- j’apprends à travers </a:t>
            </a:r>
            <a:r>
              <a:rPr lang="fr-FR" sz="3100" dirty="0" smtClean="0"/>
              <a:t>internet </a:t>
            </a:r>
            <a:r>
              <a:rPr lang="fr-FR" sz="31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car c’est un moyen utile de poursuite des études.</a:t>
            </a:r>
            <a:r>
              <a:rPr lang="fr-FR" sz="3100" dirty="0"/>
              <a:t/>
            </a:r>
            <a:br>
              <a:rPr lang="fr-FR" sz="3100" dirty="0"/>
            </a:br>
            <a:r>
              <a:rPr lang="fr-FR" sz="3100" dirty="0"/>
              <a:t>2- </a:t>
            </a:r>
            <a:r>
              <a:rPr lang="fr-FR" sz="31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Puisque</a:t>
            </a:r>
            <a:r>
              <a:rPr lang="fr-FR" sz="3100" dirty="0" smtClean="0"/>
              <a:t> </a:t>
            </a:r>
            <a:r>
              <a:rPr lang="fr-FR" sz="31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le risque de contamination dans les espaces fermés </a:t>
            </a:r>
            <a:r>
              <a:rPr lang="fr-FR" sz="31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est </a:t>
            </a:r>
            <a:r>
              <a:rPr lang="fr-FR" sz="31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élevé </a:t>
            </a:r>
            <a:r>
              <a:rPr lang="fr-FR" sz="31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</a:t>
            </a:r>
            <a:r>
              <a:rPr lang="fr-FR" sz="3100" dirty="0" smtClean="0"/>
              <a:t>je </a:t>
            </a:r>
            <a:r>
              <a:rPr lang="fr-FR" sz="3100" dirty="0"/>
              <a:t>me confine à la </a:t>
            </a:r>
            <a:r>
              <a:rPr lang="fr-FR" sz="3100" dirty="0" smtClean="0"/>
              <a:t>maison.</a:t>
            </a:r>
            <a:r>
              <a:rPr lang="fr-FR" sz="3100" dirty="0"/>
              <a:t/>
            </a:r>
            <a:br>
              <a:rPr lang="fr-FR" sz="3100" dirty="0"/>
            </a:br>
            <a:r>
              <a:rPr lang="fr-FR" sz="3100" dirty="0"/>
              <a:t>3- je demande des nouvelles de mes </a:t>
            </a:r>
            <a:r>
              <a:rPr lang="fr-FR" sz="3100" dirty="0" smtClean="0"/>
              <a:t>amis </a:t>
            </a:r>
            <a:r>
              <a:rPr lang="fr-FR" sz="31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parce qu’ils me sont très chers.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Fatima-Zahra AICHI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885550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237</TotalTime>
  <Words>35</Words>
  <Application>Microsoft Office PowerPoint</Application>
  <PresentationFormat>Personnalisé</PresentationFormat>
  <Paragraphs>18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Brin</vt:lpstr>
      <vt:lpstr>Correction des exercices / S’autoévaluer</vt:lpstr>
      <vt:lpstr>Exercice I  Souligne les exemples où il y a un rapport de cause: Exemple 1- il est fort. Il ne peut pas porter cette valise Exemple 2- les glaciers fondent. La température est élevée Exemple 3: il ne respecte pas les instructions. Il risque de tomber malade Exemple 4- il s’entraine bien. Son but est de participer à une cours   </vt:lpstr>
      <vt:lpstr>Exercice II  Relie les phrases suivantes par un moyen qui exprime la cause: Les parents sont fiers car leur fils a eu une bonne note J’aime cette forêt parce qu’elle est calme Puisqu’il a un bon caractère, Il est aimé par tout le monde Paul a invité ses amis car il fête son anniversaire.   </vt:lpstr>
      <vt:lpstr>Exercice 3:  Complète les phrases suivantes pour exprimer une cause (plusieurs réponses sont possibles): 1- il porte son parapluie car il pleut dehors / car il veut se couvrir du soleil. 2- Puisqu’il a suivi les conseils de ses professeurs / puisqu’il a bien travaillé, il a eu une bonne note 3- Les citoyens doivent rester chez eux parce que le virus se propage vite/ car les autorités l’ont instauré. 4- Puisqu’ils ne vont pas à l’école, les élèves apprennent chez eux. 5- Dans ces conditions, il faut penser aux autres parce que nous sommes tous concernés / ... </vt:lpstr>
      <vt:lpstr>Exercice 4:  Réponds aux questions suivantes pour exprimer une cause (plusieurs réponses sont possibles): 1- Les matchs sont reportés car le Coronavirus se propage rapidement. 2- On doit rester chez soi parce que le virus est transmissible. 3- Puisque l’épidémie nous oblige à éviter tout contact avec l’autre, on ne doit pas saluer par la main  4- On doit suivre les instructions à la télévision car on présente des émissions de prévention contre le virus. </vt:lpstr>
      <vt:lpstr>Exercice 5  - Trouve trois phrases qui expriment la cause pour expliquer ou justifier les actions suivantes (plusieurs réponses sont possibles) 1- j’apprends à travers internet car c’est un moyen utile de poursuite des études. 2- Puisque le risque de contamination dans les espaces fermés est élevé ,je me confine à la maison. 3- je demande des nouvelles de mes amis parce qu’ils me sont très chers.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hp</cp:lastModifiedBy>
  <cp:revision>83</cp:revision>
  <dcterms:created xsi:type="dcterms:W3CDTF">2020-03-17T15:21:32Z</dcterms:created>
  <dcterms:modified xsi:type="dcterms:W3CDTF">2020-03-18T20:10:05Z</dcterms:modified>
</cp:coreProperties>
</file>