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6791C-A4AB-4EDF-8247-892198B54E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24DA86-D1D6-4BAC-A1A3-ACFFF78CEB5A}">
      <dgm:prSet phldrT="[Texte]"/>
      <dgm:spPr/>
      <dgm:t>
        <a:bodyPr/>
        <a:lstStyle/>
        <a:p>
          <a:r>
            <a:rPr lang="fr-FR" dirty="0"/>
            <a:t>Œuvre intégrale </a:t>
          </a:r>
        </a:p>
      </dgm:t>
    </dgm:pt>
    <dgm:pt modelId="{8AC3911F-29E3-41F1-8281-CB583725F5E4}" type="parTrans" cxnId="{AFD5C080-7A6C-4B43-BE75-7646396C59BF}">
      <dgm:prSet/>
      <dgm:spPr/>
      <dgm:t>
        <a:bodyPr/>
        <a:lstStyle/>
        <a:p>
          <a:endParaRPr lang="fr-FR"/>
        </a:p>
      </dgm:t>
    </dgm:pt>
    <dgm:pt modelId="{B808298F-96C5-4E74-93ED-8BE4B837B4EB}" type="sibTrans" cxnId="{AFD5C080-7A6C-4B43-BE75-7646396C59BF}">
      <dgm:prSet/>
      <dgm:spPr/>
      <dgm:t>
        <a:bodyPr/>
        <a:lstStyle/>
        <a:p>
          <a:endParaRPr lang="fr-FR"/>
        </a:p>
      </dgm:t>
    </dgm:pt>
    <dgm:pt modelId="{307E5D9C-1222-48BE-9EB0-B637AEFD5B39}">
      <dgm:prSet phldrT="[Texte]"/>
      <dgm:spPr/>
      <dgm:t>
        <a:bodyPr/>
        <a:lstStyle/>
        <a:p>
          <a:r>
            <a:rPr lang="fr-FR" dirty="0" err="1"/>
            <a:t>Séq</a:t>
          </a:r>
          <a:r>
            <a:rPr lang="fr-FR" dirty="0"/>
            <a:t>. 0</a:t>
          </a:r>
        </a:p>
        <a:p>
          <a:r>
            <a:rPr lang="fr-FR" dirty="0"/>
            <a:t>Entrée dans l’</a:t>
          </a:r>
          <a:r>
            <a:rPr lang="fr-FR" dirty="0" err="1"/>
            <a:t>oeuvre</a:t>
          </a:r>
          <a:endParaRPr lang="fr-FR" dirty="0"/>
        </a:p>
      </dgm:t>
    </dgm:pt>
    <dgm:pt modelId="{06B7B5B5-81FA-43C3-A8A0-F5D380791F0B}" type="parTrans" cxnId="{1459BCCA-9BE0-4050-A5FF-D629EE8F1F3A}">
      <dgm:prSet/>
      <dgm:spPr/>
      <dgm:t>
        <a:bodyPr/>
        <a:lstStyle/>
        <a:p>
          <a:endParaRPr lang="fr-FR"/>
        </a:p>
      </dgm:t>
    </dgm:pt>
    <dgm:pt modelId="{4D3DB36C-58D9-4174-A969-BB8DF7EE4335}" type="sibTrans" cxnId="{1459BCCA-9BE0-4050-A5FF-D629EE8F1F3A}">
      <dgm:prSet/>
      <dgm:spPr/>
      <dgm:t>
        <a:bodyPr/>
        <a:lstStyle/>
        <a:p>
          <a:endParaRPr lang="fr-FR"/>
        </a:p>
      </dgm:t>
    </dgm:pt>
    <dgm:pt modelId="{276D7285-5531-46BD-8F66-D61B564447AE}">
      <dgm:prSet phldrT="[Texte]"/>
      <dgm:spPr/>
      <dgm:t>
        <a:bodyPr/>
        <a:lstStyle/>
        <a:p>
          <a:r>
            <a:rPr lang="fr-FR" dirty="0" err="1"/>
            <a:t>Séq</a:t>
          </a:r>
          <a:r>
            <a:rPr lang="fr-FR" dirty="0"/>
            <a:t>. 1</a:t>
          </a:r>
        </a:p>
        <a:p>
          <a:r>
            <a:rPr lang="fr-FR" dirty="0"/>
            <a:t>- Incipit </a:t>
          </a:r>
        </a:p>
        <a:p>
          <a:r>
            <a:rPr lang="fr-FR" dirty="0"/>
            <a:t>- Situation initiale</a:t>
          </a:r>
        </a:p>
        <a:p>
          <a:r>
            <a:rPr lang="fr-FR" dirty="0"/>
            <a:t>- Scène d’exposition</a:t>
          </a:r>
        </a:p>
      </dgm:t>
    </dgm:pt>
    <dgm:pt modelId="{D5663061-DA2F-4ACA-8DB7-E21B4620D705}" type="parTrans" cxnId="{67FD38F3-1E61-49EA-83DB-6E70CCAFCC6D}">
      <dgm:prSet/>
      <dgm:spPr/>
      <dgm:t>
        <a:bodyPr/>
        <a:lstStyle/>
        <a:p>
          <a:endParaRPr lang="fr-FR"/>
        </a:p>
      </dgm:t>
    </dgm:pt>
    <dgm:pt modelId="{D1B0D8C4-DFF7-413E-9D76-4CF5A34C2F78}" type="sibTrans" cxnId="{67FD38F3-1E61-49EA-83DB-6E70CCAFCC6D}">
      <dgm:prSet/>
      <dgm:spPr/>
      <dgm:t>
        <a:bodyPr/>
        <a:lstStyle/>
        <a:p>
          <a:endParaRPr lang="fr-FR"/>
        </a:p>
      </dgm:t>
    </dgm:pt>
    <dgm:pt modelId="{94E15F17-3DBF-4FC7-A588-52E5FEEF83A4}">
      <dgm:prSet phldrT="[Texte]"/>
      <dgm:spPr/>
      <dgm:t>
        <a:bodyPr/>
        <a:lstStyle/>
        <a:p>
          <a:r>
            <a:rPr lang="fr-FR" dirty="0"/>
            <a:t>Séq.2</a:t>
          </a:r>
        </a:p>
        <a:p>
          <a:endParaRPr lang="fr-FR" dirty="0"/>
        </a:p>
      </dgm:t>
    </dgm:pt>
    <dgm:pt modelId="{18B3D4EC-C231-4483-962C-62E671D8B82B}" type="parTrans" cxnId="{6E1C2876-6C6F-44ED-8630-8BE741192E67}">
      <dgm:prSet/>
      <dgm:spPr/>
      <dgm:t>
        <a:bodyPr/>
        <a:lstStyle/>
        <a:p>
          <a:endParaRPr lang="fr-FR"/>
        </a:p>
      </dgm:t>
    </dgm:pt>
    <dgm:pt modelId="{DF5A5D5B-5193-49D9-8357-35D734A1E87C}" type="sibTrans" cxnId="{6E1C2876-6C6F-44ED-8630-8BE741192E67}">
      <dgm:prSet/>
      <dgm:spPr/>
      <dgm:t>
        <a:bodyPr/>
        <a:lstStyle/>
        <a:p>
          <a:endParaRPr lang="fr-FR"/>
        </a:p>
      </dgm:t>
    </dgm:pt>
    <dgm:pt modelId="{8DA94A4B-7D2C-4295-B90B-E6FE6BAC1E20}">
      <dgm:prSet/>
      <dgm:spPr/>
      <dgm:t>
        <a:bodyPr/>
        <a:lstStyle/>
        <a:p>
          <a:r>
            <a:rPr lang="fr-FR" dirty="0" err="1"/>
            <a:t>Séq</a:t>
          </a:r>
          <a:r>
            <a:rPr lang="fr-FR" dirty="0"/>
            <a:t>. n</a:t>
          </a:r>
        </a:p>
      </dgm:t>
    </dgm:pt>
    <dgm:pt modelId="{A36DBF96-1993-47FD-B95D-A8E1CC73E77A}" type="parTrans" cxnId="{3BB092DD-5530-4DCB-BF80-34DBBEFC8AF7}">
      <dgm:prSet/>
      <dgm:spPr/>
      <dgm:t>
        <a:bodyPr/>
        <a:lstStyle/>
        <a:p>
          <a:endParaRPr lang="fr-FR"/>
        </a:p>
      </dgm:t>
    </dgm:pt>
    <dgm:pt modelId="{A744F776-4630-4B99-9422-FC8743AB5057}" type="sibTrans" cxnId="{3BB092DD-5530-4DCB-BF80-34DBBEFC8AF7}">
      <dgm:prSet/>
      <dgm:spPr/>
      <dgm:t>
        <a:bodyPr/>
        <a:lstStyle/>
        <a:p>
          <a:endParaRPr lang="fr-FR"/>
        </a:p>
      </dgm:t>
    </dgm:pt>
    <dgm:pt modelId="{DBED89B9-C2B0-41EE-B02E-8B925344E319}" type="pres">
      <dgm:prSet presAssocID="{9086791C-A4AB-4EDF-8247-892198B54E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C79A5A-75CB-4652-AC12-D6F3D7793475}" type="pres">
      <dgm:prSet presAssocID="{3524DA86-D1D6-4BAC-A1A3-ACFFF78CEB5A}" presName="hierRoot1" presStyleCnt="0">
        <dgm:presLayoutVars>
          <dgm:hierBranch val="init"/>
        </dgm:presLayoutVars>
      </dgm:prSet>
      <dgm:spPr/>
    </dgm:pt>
    <dgm:pt modelId="{80BF8FD3-C161-4F91-B9B3-8BDEB087A1EB}" type="pres">
      <dgm:prSet presAssocID="{3524DA86-D1D6-4BAC-A1A3-ACFFF78CEB5A}" presName="rootComposite1" presStyleCnt="0"/>
      <dgm:spPr/>
    </dgm:pt>
    <dgm:pt modelId="{A84D205E-B309-466E-9D88-D27537DCF22B}" type="pres">
      <dgm:prSet presAssocID="{3524DA86-D1D6-4BAC-A1A3-ACFFF78CEB5A}" presName="rootText1" presStyleLbl="node0" presStyleIdx="0" presStyleCnt="1">
        <dgm:presLayoutVars>
          <dgm:chPref val="3"/>
        </dgm:presLayoutVars>
      </dgm:prSet>
      <dgm:spPr/>
    </dgm:pt>
    <dgm:pt modelId="{50D44F24-7802-4C7D-B1A0-B978193EAD00}" type="pres">
      <dgm:prSet presAssocID="{3524DA86-D1D6-4BAC-A1A3-ACFFF78CEB5A}" presName="rootConnector1" presStyleLbl="node1" presStyleIdx="0" presStyleCnt="0"/>
      <dgm:spPr/>
    </dgm:pt>
    <dgm:pt modelId="{132D1287-AD31-42E4-8225-6D79A6A4B229}" type="pres">
      <dgm:prSet presAssocID="{3524DA86-D1D6-4BAC-A1A3-ACFFF78CEB5A}" presName="hierChild2" presStyleCnt="0"/>
      <dgm:spPr/>
    </dgm:pt>
    <dgm:pt modelId="{4E5FF6BF-7B20-4E02-85D2-45D2A9369CB9}" type="pres">
      <dgm:prSet presAssocID="{06B7B5B5-81FA-43C3-A8A0-F5D380791F0B}" presName="Name37" presStyleLbl="parChTrans1D2" presStyleIdx="0" presStyleCnt="4"/>
      <dgm:spPr/>
    </dgm:pt>
    <dgm:pt modelId="{22732031-B4F3-47AB-A0E1-69BE1E1F069B}" type="pres">
      <dgm:prSet presAssocID="{307E5D9C-1222-48BE-9EB0-B637AEFD5B39}" presName="hierRoot2" presStyleCnt="0">
        <dgm:presLayoutVars>
          <dgm:hierBranch val="init"/>
        </dgm:presLayoutVars>
      </dgm:prSet>
      <dgm:spPr/>
    </dgm:pt>
    <dgm:pt modelId="{1F996B73-6A0E-4E5B-82A4-7AC560222018}" type="pres">
      <dgm:prSet presAssocID="{307E5D9C-1222-48BE-9EB0-B637AEFD5B39}" presName="rootComposite" presStyleCnt="0"/>
      <dgm:spPr/>
    </dgm:pt>
    <dgm:pt modelId="{4069BB31-9810-4DC4-A96F-CC98C953695E}" type="pres">
      <dgm:prSet presAssocID="{307E5D9C-1222-48BE-9EB0-B637AEFD5B39}" presName="rootText" presStyleLbl="node2" presStyleIdx="0" presStyleCnt="4" custScaleY="166935">
        <dgm:presLayoutVars>
          <dgm:chPref val="3"/>
        </dgm:presLayoutVars>
      </dgm:prSet>
      <dgm:spPr/>
    </dgm:pt>
    <dgm:pt modelId="{D4FC098D-CBD0-4ADC-BEC8-E7F7E98CC6A9}" type="pres">
      <dgm:prSet presAssocID="{307E5D9C-1222-48BE-9EB0-B637AEFD5B39}" presName="rootConnector" presStyleLbl="node2" presStyleIdx="0" presStyleCnt="4"/>
      <dgm:spPr/>
    </dgm:pt>
    <dgm:pt modelId="{4A2C4A80-D58B-4CAF-A082-1434737B6BA8}" type="pres">
      <dgm:prSet presAssocID="{307E5D9C-1222-48BE-9EB0-B637AEFD5B39}" presName="hierChild4" presStyleCnt="0"/>
      <dgm:spPr/>
    </dgm:pt>
    <dgm:pt modelId="{8AEE9AE6-68E9-4570-80D3-791C0C2C30EB}" type="pres">
      <dgm:prSet presAssocID="{307E5D9C-1222-48BE-9EB0-B637AEFD5B39}" presName="hierChild5" presStyleCnt="0"/>
      <dgm:spPr/>
    </dgm:pt>
    <dgm:pt modelId="{8EAFF6FE-1F49-481D-872A-2013FB2CCEA5}" type="pres">
      <dgm:prSet presAssocID="{D5663061-DA2F-4ACA-8DB7-E21B4620D705}" presName="Name37" presStyleLbl="parChTrans1D2" presStyleIdx="1" presStyleCnt="4"/>
      <dgm:spPr/>
    </dgm:pt>
    <dgm:pt modelId="{F6B5EF99-15DF-4184-87DF-8CD6D2665D50}" type="pres">
      <dgm:prSet presAssocID="{276D7285-5531-46BD-8F66-D61B564447AE}" presName="hierRoot2" presStyleCnt="0">
        <dgm:presLayoutVars>
          <dgm:hierBranch val="init"/>
        </dgm:presLayoutVars>
      </dgm:prSet>
      <dgm:spPr/>
    </dgm:pt>
    <dgm:pt modelId="{73B2D5C9-1399-4BAD-AED9-F49AFBA402D1}" type="pres">
      <dgm:prSet presAssocID="{276D7285-5531-46BD-8F66-D61B564447AE}" presName="rootComposite" presStyleCnt="0"/>
      <dgm:spPr/>
    </dgm:pt>
    <dgm:pt modelId="{52941E59-6714-4E0B-9BB2-AFE3FD6F655B}" type="pres">
      <dgm:prSet presAssocID="{276D7285-5531-46BD-8F66-D61B564447AE}" presName="rootText" presStyleLbl="node2" presStyleIdx="1" presStyleCnt="4" custScaleY="159509">
        <dgm:presLayoutVars>
          <dgm:chPref val="3"/>
        </dgm:presLayoutVars>
      </dgm:prSet>
      <dgm:spPr/>
    </dgm:pt>
    <dgm:pt modelId="{C2100A8B-8208-4470-AA42-3439ED6DC6AF}" type="pres">
      <dgm:prSet presAssocID="{276D7285-5531-46BD-8F66-D61B564447AE}" presName="rootConnector" presStyleLbl="node2" presStyleIdx="1" presStyleCnt="4"/>
      <dgm:spPr/>
    </dgm:pt>
    <dgm:pt modelId="{1F4815E8-4299-4E02-832F-70A37D4794DE}" type="pres">
      <dgm:prSet presAssocID="{276D7285-5531-46BD-8F66-D61B564447AE}" presName="hierChild4" presStyleCnt="0"/>
      <dgm:spPr/>
    </dgm:pt>
    <dgm:pt modelId="{28F1C2C9-B428-45C9-B327-3836C5BB5EC8}" type="pres">
      <dgm:prSet presAssocID="{276D7285-5531-46BD-8F66-D61B564447AE}" presName="hierChild5" presStyleCnt="0"/>
      <dgm:spPr/>
    </dgm:pt>
    <dgm:pt modelId="{F206D724-1360-4E5E-A5A2-387D4B101CF0}" type="pres">
      <dgm:prSet presAssocID="{18B3D4EC-C231-4483-962C-62E671D8B82B}" presName="Name37" presStyleLbl="parChTrans1D2" presStyleIdx="2" presStyleCnt="4"/>
      <dgm:spPr/>
    </dgm:pt>
    <dgm:pt modelId="{7D39004A-288C-435D-929D-851C2003E164}" type="pres">
      <dgm:prSet presAssocID="{94E15F17-3DBF-4FC7-A588-52E5FEEF83A4}" presName="hierRoot2" presStyleCnt="0">
        <dgm:presLayoutVars>
          <dgm:hierBranch val="init"/>
        </dgm:presLayoutVars>
      </dgm:prSet>
      <dgm:spPr/>
    </dgm:pt>
    <dgm:pt modelId="{20096A38-B610-4922-81EE-96F5900099E6}" type="pres">
      <dgm:prSet presAssocID="{94E15F17-3DBF-4FC7-A588-52E5FEEF83A4}" presName="rootComposite" presStyleCnt="0"/>
      <dgm:spPr/>
    </dgm:pt>
    <dgm:pt modelId="{70F12765-CFDC-4F28-A613-480FC350F284}" type="pres">
      <dgm:prSet presAssocID="{94E15F17-3DBF-4FC7-A588-52E5FEEF83A4}" presName="rootText" presStyleLbl="node2" presStyleIdx="2" presStyleCnt="4" custScaleY="157029">
        <dgm:presLayoutVars>
          <dgm:chPref val="3"/>
        </dgm:presLayoutVars>
      </dgm:prSet>
      <dgm:spPr/>
    </dgm:pt>
    <dgm:pt modelId="{ECCE8184-D8F6-40C8-B260-D71891097524}" type="pres">
      <dgm:prSet presAssocID="{94E15F17-3DBF-4FC7-A588-52E5FEEF83A4}" presName="rootConnector" presStyleLbl="node2" presStyleIdx="2" presStyleCnt="4"/>
      <dgm:spPr/>
    </dgm:pt>
    <dgm:pt modelId="{ACFBE58C-85AA-4663-8926-64DBA60FDBB4}" type="pres">
      <dgm:prSet presAssocID="{94E15F17-3DBF-4FC7-A588-52E5FEEF83A4}" presName="hierChild4" presStyleCnt="0"/>
      <dgm:spPr/>
    </dgm:pt>
    <dgm:pt modelId="{91490AB2-DCD3-4719-915D-FE5F26F4F621}" type="pres">
      <dgm:prSet presAssocID="{94E15F17-3DBF-4FC7-A588-52E5FEEF83A4}" presName="hierChild5" presStyleCnt="0"/>
      <dgm:spPr/>
    </dgm:pt>
    <dgm:pt modelId="{249B8505-2988-41C3-A3C7-0513163E091C}" type="pres">
      <dgm:prSet presAssocID="{A36DBF96-1993-47FD-B95D-A8E1CC73E77A}" presName="Name37" presStyleLbl="parChTrans1D2" presStyleIdx="3" presStyleCnt="4"/>
      <dgm:spPr/>
    </dgm:pt>
    <dgm:pt modelId="{399A2F08-BA75-4B3B-88BC-196E8EE9FD58}" type="pres">
      <dgm:prSet presAssocID="{8DA94A4B-7D2C-4295-B90B-E6FE6BAC1E20}" presName="hierRoot2" presStyleCnt="0">
        <dgm:presLayoutVars>
          <dgm:hierBranch val="init"/>
        </dgm:presLayoutVars>
      </dgm:prSet>
      <dgm:spPr/>
    </dgm:pt>
    <dgm:pt modelId="{F43137D1-D679-4709-8D0E-480C49F461FB}" type="pres">
      <dgm:prSet presAssocID="{8DA94A4B-7D2C-4295-B90B-E6FE6BAC1E20}" presName="rootComposite" presStyleCnt="0"/>
      <dgm:spPr/>
    </dgm:pt>
    <dgm:pt modelId="{A17EB361-F5C7-412C-AB00-CDB95B904A3D}" type="pres">
      <dgm:prSet presAssocID="{8DA94A4B-7D2C-4295-B90B-E6FE6BAC1E20}" presName="rootText" presStyleLbl="node2" presStyleIdx="3" presStyleCnt="4" custScaleY="164455">
        <dgm:presLayoutVars>
          <dgm:chPref val="3"/>
        </dgm:presLayoutVars>
      </dgm:prSet>
      <dgm:spPr/>
    </dgm:pt>
    <dgm:pt modelId="{67D533A2-F0C6-4824-90F1-C62838FA8716}" type="pres">
      <dgm:prSet presAssocID="{8DA94A4B-7D2C-4295-B90B-E6FE6BAC1E20}" presName="rootConnector" presStyleLbl="node2" presStyleIdx="3" presStyleCnt="4"/>
      <dgm:spPr/>
    </dgm:pt>
    <dgm:pt modelId="{0EA33CE5-986C-4554-940B-D519511E5926}" type="pres">
      <dgm:prSet presAssocID="{8DA94A4B-7D2C-4295-B90B-E6FE6BAC1E20}" presName="hierChild4" presStyleCnt="0"/>
      <dgm:spPr/>
    </dgm:pt>
    <dgm:pt modelId="{EFF594B1-00BE-4AE5-83E5-5A899D24006E}" type="pres">
      <dgm:prSet presAssocID="{8DA94A4B-7D2C-4295-B90B-E6FE6BAC1E20}" presName="hierChild5" presStyleCnt="0"/>
      <dgm:spPr/>
    </dgm:pt>
    <dgm:pt modelId="{E92A150E-CE0A-4596-AE50-2039EA395B64}" type="pres">
      <dgm:prSet presAssocID="{3524DA86-D1D6-4BAC-A1A3-ACFFF78CEB5A}" presName="hierChild3" presStyleCnt="0"/>
      <dgm:spPr/>
    </dgm:pt>
  </dgm:ptLst>
  <dgm:cxnLst>
    <dgm:cxn modelId="{273C3303-2DA1-4996-876F-C26595FEC06D}" type="presOf" srcId="{3524DA86-D1D6-4BAC-A1A3-ACFFF78CEB5A}" destId="{A84D205E-B309-466E-9D88-D27537DCF22B}" srcOrd="0" destOrd="0" presId="urn:microsoft.com/office/officeart/2005/8/layout/orgChart1"/>
    <dgm:cxn modelId="{51C97F20-EFB5-42EE-8133-BD2050D56EC2}" type="presOf" srcId="{9086791C-A4AB-4EDF-8247-892198B54E4D}" destId="{DBED89B9-C2B0-41EE-B02E-8B925344E319}" srcOrd="0" destOrd="0" presId="urn:microsoft.com/office/officeart/2005/8/layout/orgChart1"/>
    <dgm:cxn modelId="{D67C7B23-1828-4A04-B64F-4E5E5EE1B287}" type="presOf" srcId="{276D7285-5531-46BD-8F66-D61B564447AE}" destId="{C2100A8B-8208-4470-AA42-3439ED6DC6AF}" srcOrd="1" destOrd="0" presId="urn:microsoft.com/office/officeart/2005/8/layout/orgChart1"/>
    <dgm:cxn modelId="{68F52B36-FF2E-497D-9015-F94CDEB70C48}" type="presOf" srcId="{8DA94A4B-7D2C-4295-B90B-E6FE6BAC1E20}" destId="{A17EB361-F5C7-412C-AB00-CDB95B904A3D}" srcOrd="0" destOrd="0" presId="urn:microsoft.com/office/officeart/2005/8/layout/orgChart1"/>
    <dgm:cxn modelId="{68475C5C-A593-4230-8376-5A3CBEFF1FC4}" type="presOf" srcId="{94E15F17-3DBF-4FC7-A588-52E5FEEF83A4}" destId="{70F12765-CFDC-4F28-A613-480FC350F284}" srcOrd="0" destOrd="0" presId="urn:microsoft.com/office/officeart/2005/8/layout/orgChart1"/>
    <dgm:cxn modelId="{61BDBF43-A25F-4B7B-83C7-04F0CCC7E64F}" type="presOf" srcId="{8DA94A4B-7D2C-4295-B90B-E6FE6BAC1E20}" destId="{67D533A2-F0C6-4824-90F1-C62838FA8716}" srcOrd="1" destOrd="0" presId="urn:microsoft.com/office/officeart/2005/8/layout/orgChart1"/>
    <dgm:cxn modelId="{6E1C2876-6C6F-44ED-8630-8BE741192E67}" srcId="{3524DA86-D1D6-4BAC-A1A3-ACFFF78CEB5A}" destId="{94E15F17-3DBF-4FC7-A588-52E5FEEF83A4}" srcOrd="2" destOrd="0" parTransId="{18B3D4EC-C231-4483-962C-62E671D8B82B}" sibTransId="{DF5A5D5B-5193-49D9-8357-35D734A1E87C}"/>
    <dgm:cxn modelId="{AFD5C080-7A6C-4B43-BE75-7646396C59BF}" srcId="{9086791C-A4AB-4EDF-8247-892198B54E4D}" destId="{3524DA86-D1D6-4BAC-A1A3-ACFFF78CEB5A}" srcOrd="0" destOrd="0" parTransId="{8AC3911F-29E3-41F1-8281-CB583725F5E4}" sibTransId="{B808298F-96C5-4E74-93ED-8BE4B837B4EB}"/>
    <dgm:cxn modelId="{A2CC2AB0-D5CE-4D3D-A426-7304DE4D9D6F}" type="presOf" srcId="{06B7B5B5-81FA-43C3-A8A0-F5D380791F0B}" destId="{4E5FF6BF-7B20-4E02-85D2-45D2A9369CB9}" srcOrd="0" destOrd="0" presId="urn:microsoft.com/office/officeart/2005/8/layout/orgChart1"/>
    <dgm:cxn modelId="{2EEBECBE-6960-4A42-9FC8-AC36B306DE7D}" type="presOf" srcId="{94E15F17-3DBF-4FC7-A588-52E5FEEF83A4}" destId="{ECCE8184-D8F6-40C8-B260-D71891097524}" srcOrd="1" destOrd="0" presId="urn:microsoft.com/office/officeart/2005/8/layout/orgChart1"/>
    <dgm:cxn modelId="{B8C709C1-EF8C-4D09-BA38-8E7E8359C192}" type="presOf" srcId="{18B3D4EC-C231-4483-962C-62E671D8B82B}" destId="{F206D724-1360-4E5E-A5A2-387D4B101CF0}" srcOrd="0" destOrd="0" presId="urn:microsoft.com/office/officeart/2005/8/layout/orgChart1"/>
    <dgm:cxn modelId="{1459BCCA-9BE0-4050-A5FF-D629EE8F1F3A}" srcId="{3524DA86-D1D6-4BAC-A1A3-ACFFF78CEB5A}" destId="{307E5D9C-1222-48BE-9EB0-B637AEFD5B39}" srcOrd="0" destOrd="0" parTransId="{06B7B5B5-81FA-43C3-A8A0-F5D380791F0B}" sibTransId="{4D3DB36C-58D9-4174-A969-BB8DF7EE4335}"/>
    <dgm:cxn modelId="{3BB092DD-5530-4DCB-BF80-34DBBEFC8AF7}" srcId="{3524DA86-D1D6-4BAC-A1A3-ACFFF78CEB5A}" destId="{8DA94A4B-7D2C-4295-B90B-E6FE6BAC1E20}" srcOrd="3" destOrd="0" parTransId="{A36DBF96-1993-47FD-B95D-A8E1CC73E77A}" sibTransId="{A744F776-4630-4B99-9422-FC8743AB5057}"/>
    <dgm:cxn modelId="{C25FF8E6-4E3A-461B-93BA-972CF4C87C98}" type="presOf" srcId="{D5663061-DA2F-4ACA-8DB7-E21B4620D705}" destId="{8EAFF6FE-1F49-481D-872A-2013FB2CCEA5}" srcOrd="0" destOrd="0" presId="urn:microsoft.com/office/officeart/2005/8/layout/orgChart1"/>
    <dgm:cxn modelId="{151FF1EB-A2C3-4C84-9C52-AFE54C06F859}" type="presOf" srcId="{276D7285-5531-46BD-8F66-D61B564447AE}" destId="{52941E59-6714-4E0B-9BB2-AFE3FD6F655B}" srcOrd="0" destOrd="0" presId="urn:microsoft.com/office/officeart/2005/8/layout/orgChart1"/>
    <dgm:cxn modelId="{B9565BEC-7B55-498E-B10F-06D604791CE5}" type="presOf" srcId="{307E5D9C-1222-48BE-9EB0-B637AEFD5B39}" destId="{4069BB31-9810-4DC4-A96F-CC98C953695E}" srcOrd="0" destOrd="0" presId="urn:microsoft.com/office/officeart/2005/8/layout/orgChart1"/>
    <dgm:cxn modelId="{145587EC-AF9E-4AA5-BDD8-DE57A9854232}" type="presOf" srcId="{A36DBF96-1993-47FD-B95D-A8E1CC73E77A}" destId="{249B8505-2988-41C3-A3C7-0513163E091C}" srcOrd="0" destOrd="0" presId="urn:microsoft.com/office/officeart/2005/8/layout/orgChart1"/>
    <dgm:cxn modelId="{67FD38F3-1E61-49EA-83DB-6E70CCAFCC6D}" srcId="{3524DA86-D1D6-4BAC-A1A3-ACFFF78CEB5A}" destId="{276D7285-5531-46BD-8F66-D61B564447AE}" srcOrd="1" destOrd="0" parTransId="{D5663061-DA2F-4ACA-8DB7-E21B4620D705}" sibTransId="{D1B0D8C4-DFF7-413E-9D76-4CF5A34C2F78}"/>
    <dgm:cxn modelId="{2E20F2F3-6450-4771-876B-4D6A1469D0EA}" type="presOf" srcId="{307E5D9C-1222-48BE-9EB0-B637AEFD5B39}" destId="{D4FC098D-CBD0-4ADC-BEC8-E7F7E98CC6A9}" srcOrd="1" destOrd="0" presId="urn:microsoft.com/office/officeart/2005/8/layout/orgChart1"/>
    <dgm:cxn modelId="{E99B2CF8-4074-40D4-BFE3-77F521686383}" type="presOf" srcId="{3524DA86-D1D6-4BAC-A1A3-ACFFF78CEB5A}" destId="{50D44F24-7802-4C7D-B1A0-B978193EAD00}" srcOrd="1" destOrd="0" presId="urn:microsoft.com/office/officeart/2005/8/layout/orgChart1"/>
    <dgm:cxn modelId="{8297C71D-8A1F-4CAB-AEEE-A65276C0A641}" type="presParOf" srcId="{DBED89B9-C2B0-41EE-B02E-8B925344E319}" destId="{C7C79A5A-75CB-4652-AC12-D6F3D7793475}" srcOrd="0" destOrd="0" presId="urn:microsoft.com/office/officeart/2005/8/layout/orgChart1"/>
    <dgm:cxn modelId="{44CC7B49-BB39-4CB5-96BB-6FE12450DA75}" type="presParOf" srcId="{C7C79A5A-75CB-4652-AC12-D6F3D7793475}" destId="{80BF8FD3-C161-4F91-B9B3-8BDEB087A1EB}" srcOrd="0" destOrd="0" presId="urn:microsoft.com/office/officeart/2005/8/layout/orgChart1"/>
    <dgm:cxn modelId="{CEB0C940-280A-46C9-8E7C-0EC6C1C76269}" type="presParOf" srcId="{80BF8FD3-C161-4F91-B9B3-8BDEB087A1EB}" destId="{A84D205E-B309-466E-9D88-D27537DCF22B}" srcOrd="0" destOrd="0" presId="urn:microsoft.com/office/officeart/2005/8/layout/orgChart1"/>
    <dgm:cxn modelId="{CDD96F43-CB7B-46D0-A3CD-AF8CE173E416}" type="presParOf" srcId="{80BF8FD3-C161-4F91-B9B3-8BDEB087A1EB}" destId="{50D44F24-7802-4C7D-B1A0-B978193EAD00}" srcOrd="1" destOrd="0" presId="urn:microsoft.com/office/officeart/2005/8/layout/orgChart1"/>
    <dgm:cxn modelId="{3804E88A-F01B-42AF-9DA7-5A7A2BE4D81F}" type="presParOf" srcId="{C7C79A5A-75CB-4652-AC12-D6F3D7793475}" destId="{132D1287-AD31-42E4-8225-6D79A6A4B229}" srcOrd="1" destOrd="0" presId="urn:microsoft.com/office/officeart/2005/8/layout/orgChart1"/>
    <dgm:cxn modelId="{EBD50F42-00C6-41A1-A8E9-74E6ADA71D39}" type="presParOf" srcId="{132D1287-AD31-42E4-8225-6D79A6A4B229}" destId="{4E5FF6BF-7B20-4E02-85D2-45D2A9369CB9}" srcOrd="0" destOrd="0" presId="urn:microsoft.com/office/officeart/2005/8/layout/orgChart1"/>
    <dgm:cxn modelId="{E1553DEA-74A4-4758-A027-5C6C82AFD5F0}" type="presParOf" srcId="{132D1287-AD31-42E4-8225-6D79A6A4B229}" destId="{22732031-B4F3-47AB-A0E1-69BE1E1F069B}" srcOrd="1" destOrd="0" presId="urn:microsoft.com/office/officeart/2005/8/layout/orgChart1"/>
    <dgm:cxn modelId="{511E9B13-6737-46BD-A788-26985B3BFC54}" type="presParOf" srcId="{22732031-B4F3-47AB-A0E1-69BE1E1F069B}" destId="{1F996B73-6A0E-4E5B-82A4-7AC560222018}" srcOrd="0" destOrd="0" presId="urn:microsoft.com/office/officeart/2005/8/layout/orgChart1"/>
    <dgm:cxn modelId="{0F8D3BDB-1B15-471D-8094-1B50F4C0CE34}" type="presParOf" srcId="{1F996B73-6A0E-4E5B-82A4-7AC560222018}" destId="{4069BB31-9810-4DC4-A96F-CC98C953695E}" srcOrd="0" destOrd="0" presId="urn:microsoft.com/office/officeart/2005/8/layout/orgChart1"/>
    <dgm:cxn modelId="{9A53F52B-6823-490A-B91F-185CEE8D8F0E}" type="presParOf" srcId="{1F996B73-6A0E-4E5B-82A4-7AC560222018}" destId="{D4FC098D-CBD0-4ADC-BEC8-E7F7E98CC6A9}" srcOrd="1" destOrd="0" presId="urn:microsoft.com/office/officeart/2005/8/layout/orgChart1"/>
    <dgm:cxn modelId="{E50CD5C4-6EEF-4C04-81FE-BD44D49AA5DC}" type="presParOf" srcId="{22732031-B4F3-47AB-A0E1-69BE1E1F069B}" destId="{4A2C4A80-D58B-4CAF-A082-1434737B6BA8}" srcOrd="1" destOrd="0" presId="urn:microsoft.com/office/officeart/2005/8/layout/orgChart1"/>
    <dgm:cxn modelId="{6E0B42D0-CA60-4180-95A7-4A5990FBC03E}" type="presParOf" srcId="{22732031-B4F3-47AB-A0E1-69BE1E1F069B}" destId="{8AEE9AE6-68E9-4570-80D3-791C0C2C30EB}" srcOrd="2" destOrd="0" presId="urn:microsoft.com/office/officeart/2005/8/layout/orgChart1"/>
    <dgm:cxn modelId="{998795EB-FAE8-4AA2-91A4-3097C9450396}" type="presParOf" srcId="{132D1287-AD31-42E4-8225-6D79A6A4B229}" destId="{8EAFF6FE-1F49-481D-872A-2013FB2CCEA5}" srcOrd="2" destOrd="0" presId="urn:microsoft.com/office/officeart/2005/8/layout/orgChart1"/>
    <dgm:cxn modelId="{B7FE3290-5090-4577-8AAF-0C18C090A89B}" type="presParOf" srcId="{132D1287-AD31-42E4-8225-6D79A6A4B229}" destId="{F6B5EF99-15DF-4184-87DF-8CD6D2665D50}" srcOrd="3" destOrd="0" presId="urn:microsoft.com/office/officeart/2005/8/layout/orgChart1"/>
    <dgm:cxn modelId="{DEC4816B-5E00-4CF0-9AC0-43041B0A3662}" type="presParOf" srcId="{F6B5EF99-15DF-4184-87DF-8CD6D2665D50}" destId="{73B2D5C9-1399-4BAD-AED9-F49AFBA402D1}" srcOrd="0" destOrd="0" presId="urn:microsoft.com/office/officeart/2005/8/layout/orgChart1"/>
    <dgm:cxn modelId="{61832FC3-AA25-4CE4-9F69-FAF5E853625A}" type="presParOf" srcId="{73B2D5C9-1399-4BAD-AED9-F49AFBA402D1}" destId="{52941E59-6714-4E0B-9BB2-AFE3FD6F655B}" srcOrd="0" destOrd="0" presId="urn:microsoft.com/office/officeart/2005/8/layout/orgChart1"/>
    <dgm:cxn modelId="{F8DA2B03-B645-4B6C-90B0-E7EF8B5DF0D4}" type="presParOf" srcId="{73B2D5C9-1399-4BAD-AED9-F49AFBA402D1}" destId="{C2100A8B-8208-4470-AA42-3439ED6DC6AF}" srcOrd="1" destOrd="0" presId="urn:microsoft.com/office/officeart/2005/8/layout/orgChart1"/>
    <dgm:cxn modelId="{437F2B91-90BE-46D8-BD96-8BDA4CE4D139}" type="presParOf" srcId="{F6B5EF99-15DF-4184-87DF-8CD6D2665D50}" destId="{1F4815E8-4299-4E02-832F-70A37D4794DE}" srcOrd="1" destOrd="0" presId="urn:microsoft.com/office/officeart/2005/8/layout/orgChart1"/>
    <dgm:cxn modelId="{82995DE5-6882-4BE1-BAD7-95DAFB809EDC}" type="presParOf" srcId="{F6B5EF99-15DF-4184-87DF-8CD6D2665D50}" destId="{28F1C2C9-B428-45C9-B327-3836C5BB5EC8}" srcOrd="2" destOrd="0" presId="urn:microsoft.com/office/officeart/2005/8/layout/orgChart1"/>
    <dgm:cxn modelId="{4FB323F1-D47E-4CA3-BD34-4ED26FA24E85}" type="presParOf" srcId="{132D1287-AD31-42E4-8225-6D79A6A4B229}" destId="{F206D724-1360-4E5E-A5A2-387D4B101CF0}" srcOrd="4" destOrd="0" presId="urn:microsoft.com/office/officeart/2005/8/layout/orgChart1"/>
    <dgm:cxn modelId="{8395283C-4837-4057-8BC6-804030BD2AA1}" type="presParOf" srcId="{132D1287-AD31-42E4-8225-6D79A6A4B229}" destId="{7D39004A-288C-435D-929D-851C2003E164}" srcOrd="5" destOrd="0" presId="urn:microsoft.com/office/officeart/2005/8/layout/orgChart1"/>
    <dgm:cxn modelId="{BBE98111-3961-4880-8E18-FB4CB76B02FF}" type="presParOf" srcId="{7D39004A-288C-435D-929D-851C2003E164}" destId="{20096A38-B610-4922-81EE-96F5900099E6}" srcOrd="0" destOrd="0" presId="urn:microsoft.com/office/officeart/2005/8/layout/orgChart1"/>
    <dgm:cxn modelId="{D8789C22-2EF5-400D-9EC4-DFCDC2A9EF00}" type="presParOf" srcId="{20096A38-B610-4922-81EE-96F5900099E6}" destId="{70F12765-CFDC-4F28-A613-480FC350F284}" srcOrd="0" destOrd="0" presId="urn:microsoft.com/office/officeart/2005/8/layout/orgChart1"/>
    <dgm:cxn modelId="{CF9AAD93-A1D1-4BCD-B8DB-5D9F56F67A0F}" type="presParOf" srcId="{20096A38-B610-4922-81EE-96F5900099E6}" destId="{ECCE8184-D8F6-40C8-B260-D71891097524}" srcOrd="1" destOrd="0" presId="urn:microsoft.com/office/officeart/2005/8/layout/orgChart1"/>
    <dgm:cxn modelId="{80489212-AFF8-455E-9236-605510AC261C}" type="presParOf" srcId="{7D39004A-288C-435D-929D-851C2003E164}" destId="{ACFBE58C-85AA-4663-8926-64DBA60FDBB4}" srcOrd="1" destOrd="0" presId="urn:microsoft.com/office/officeart/2005/8/layout/orgChart1"/>
    <dgm:cxn modelId="{EE69F4E7-C80B-41CF-B203-D33AD5E95F5D}" type="presParOf" srcId="{7D39004A-288C-435D-929D-851C2003E164}" destId="{91490AB2-DCD3-4719-915D-FE5F26F4F621}" srcOrd="2" destOrd="0" presId="urn:microsoft.com/office/officeart/2005/8/layout/orgChart1"/>
    <dgm:cxn modelId="{634DA59E-DCBD-4BB5-9E11-9CC31CD72C97}" type="presParOf" srcId="{132D1287-AD31-42E4-8225-6D79A6A4B229}" destId="{249B8505-2988-41C3-A3C7-0513163E091C}" srcOrd="6" destOrd="0" presId="urn:microsoft.com/office/officeart/2005/8/layout/orgChart1"/>
    <dgm:cxn modelId="{D3EC1A3C-EC27-49C3-8150-9BBACAA38516}" type="presParOf" srcId="{132D1287-AD31-42E4-8225-6D79A6A4B229}" destId="{399A2F08-BA75-4B3B-88BC-196E8EE9FD58}" srcOrd="7" destOrd="0" presId="urn:microsoft.com/office/officeart/2005/8/layout/orgChart1"/>
    <dgm:cxn modelId="{0CF2EEF7-1459-4B9F-9870-3393AE535A26}" type="presParOf" srcId="{399A2F08-BA75-4B3B-88BC-196E8EE9FD58}" destId="{F43137D1-D679-4709-8D0E-480C49F461FB}" srcOrd="0" destOrd="0" presId="urn:microsoft.com/office/officeart/2005/8/layout/orgChart1"/>
    <dgm:cxn modelId="{74D12AA8-A4E9-4C3C-8A17-FEEE479D51CA}" type="presParOf" srcId="{F43137D1-D679-4709-8D0E-480C49F461FB}" destId="{A17EB361-F5C7-412C-AB00-CDB95B904A3D}" srcOrd="0" destOrd="0" presId="urn:microsoft.com/office/officeart/2005/8/layout/orgChart1"/>
    <dgm:cxn modelId="{93E60B0E-E068-4F4F-9CB7-1EA66C103BB6}" type="presParOf" srcId="{F43137D1-D679-4709-8D0E-480C49F461FB}" destId="{67D533A2-F0C6-4824-90F1-C62838FA8716}" srcOrd="1" destOrd="0" presId="urn:microsoft.com/office/officeart/2005/8/layout/orgChart1"/>
    <dgm:cxn modelId="{7302DDAB-6183-4B9C-8BE2-460099757346}" type="presParOf" srcId="{399A2F08-BA75-4B3B-88BC-196E8EE9FD58}" destId="{0EA33CE5-986C-4554-940B-D519511E5926}" srcOrd="1" destOrd="0" presId="urn:microsoft.com/office/officeart/2005/8/layout/orgChart1"/>
    <dgm:cxn modelId="{C6C36184-7CBB-4001-9C0C-17F3DB83D984}" type="presParOf" srcId="{399A2F08-BA75-4B3B-88BC-196E8EE9FD58}" destId="{EFF594B1-00BE-4AE5-83E5-5A899D24006E}" srcOrd="2" destOrd="0" presId="urn:microsoft.com/office/officeart/2005/8/layout/orgChart1"/>
    <dgm:cxn modelId="{DBEC3E8E-2C5C-421D-A18B-DE6A6544F572}" type="presParOf" srcId="{C7C79A5A-75CB-4652-AC12-D6F3D7793475}" destId="{E92A150E-CE0A-4596-AE50-2039EA395B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C3D4D-4378-4FA7-B807-E54248C93F9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0FDD7A-80CF-444D-886B-C683C7AF8DDB}">
      <dgm:prSet phldrT="[Texte]"/>
      <dgm:spPr/>
      <dgm:t>
        <a:bodyPr/>
        <a:lstStyle/>
        <a:p>
          <a:r>
            <a:rPr lang="fr-FR" dirty="0"/>
            <a:t>lecture</a:t>
          </a:r>
        </a:p>
      </dgm:t>
    </dgm:pt>
    <dgm:pt modelId="{34868BA0-BA1D-42AB-B6A5-96EF5E93B9D3}" type="parTrans" cxnId="{BA80E04C-0A65-4921-9DEB-DE9A3FF73761}">
      <dgm:prSet/>
      <dgm:spPr/>
      <dgm:t>
        <a:bodyPr/>
        <a:lstStyle/>
        <a:p>
          <a:endParaRPr lang="fr-FR"/>
        </a:p>
      </dgm:t>
    </dgm:pt>
    <dgm:pt modelId="{068D80E4-B0B9-4F6B-8042-3F2C2FE7F261}" type="sibTrans" cxnId="{BA80E04C-0A65-4921-9DEB-DE9A3FF73761}">
      <dgm:prSet/>
      <dgm:spPr/>
      <dgm:t>
        <a:bodyPr/>
        <a:lstStyle/>
        <a:p>
          <a:endParaRPr lang="fr-FR"/>
        </a:p>
      </dgm:t>
    </dgm:pt>
    <dgm:pt modelId="{9A5E2803-B553-487C-9931-572C784079CE}">
      <dgm:prSet phldrT="[Texte]"/>
      <dgm:spPr/>
      <dgm:t>
        <a:bodyPr/>
        <a:lstStyle/>
        <a:p>
          <a:r>
            <a:rPr lang="fr-FR" dirty="0"/>
            <a:t>Étude de l’incipit </a:t>
          </a:r>
        </a:p>
      </dgm:t>
    </dgm:pt>
    <dgm:pt modelId="{A2B144FF-5DD3-4145-8741-C660484662F5}" type="parTrans" cxnId="{BA4E8951-AA3A-4CBD-8955-09D65FDA6937}">
      <dgm:prSet/>
      <dgm:spPr/>
      <dgm:t>
        <a:bodyPr/>
        <a:lstStyle/>
        <a:p>
          <a:endParaRPr lang="fr-FR"/>
        </a:p>
      </dgm:t>
    </dgm:pt>
    <dgm:pt modelId="{C8E83171-567A-4125-962E-4FE9F4FE1D69}" type="sibTrans" cxnId="{BA4E8951-AA3A-4CBD-8955-09D65FDA6937}">
      <dgm:prSet/>
      <dgm:spPr/>
      <dgm:t>
        <a:bodyPr/>
        <a:lstStyle/>
        <a:p>
          <a:endParaRPr lang="fr-FR"/>
        </a:p>
      </dgm:t>
    </dgm:pt>
    <dgm:pt modelId="{2CA8727D-2B5C-4D70-ACE6-62C5627026AA}">
      <dgm:prSet phldrT="[Texte]"/>
      <dgm:spPr/>
      <dgm:t>
        <a:bodyPr/>
        <a:lstStyle/>
        <a:p>
          <a:r>
            <a:rPr lang="fr-FR" dirty="0"/>
            <a:t>Lecture méthodique</a:t>
          </a:r>
        </a:p>
      </dgm:t>
    </dgm:pt>
    <dgm:pt modelId="{5EB97124-3166-4764-A14A-C40D33A782D7}" type="parTrans" cxnId="{249CCEFC-ACB3-4EA2-B783-690B77CAA255}">
      <dgm:prSet/>
      <dgm:spPr/>
      <dgm:t>
        <a:bodyPr/>
        <a:lstStyle/>
        <a:p>
          <a:endParaRPr lang="fr-FR"/>
        </a:p>
      </dgm:t>
    </dgm:pt>
    <dgm:pt modelId="{BFC8BBFE-01E2-4DBD-B60A-F3D15ADF017D}" type="sibTrans" cxnId="{249CCEFC-ACB3-4EA2-B783-690B77CAA255}">
      <dgm:prSet/>
      <dgm:spPr/>
      <dgm:t>
        <a:bodyPr/>
        <a:lstStyle/>
        <a:p>
          <a:endParaRPr lang="fr-FR"/>
        </a:p>
      </dgm:t>
    </dgm:pt>
    <dgm:pt modelId="{9D6F6F27-6E32-4797-94FB-B84EF9E28FB9}">
      <dgm:prSet phldrT="[Texte]"/>
      <dgm:spPr/>
      <dgm:t>
        <a:bodyPr/>
        <a:lstStyle/>
        <a:p>
          <a:r>
            <a:rPr lang="fr-FR" dirty="0"/>
            <a:t>Langue </a:t>
          </a:r>
        </a:p>
      </dgm:t>
    </dgm:pt>
    <dgm:pt modelId="{A605BFFA-7A1D-4102-B8BF-B125E6434BAF}" type="parTrans" cxnId="{F78D5EA5-9D6E-450F-A861-D2C415DDF4DF}">
      <dgm:prSet/>
      <dgm:spPr/>
      <dgm:t>
        <a:bodyPr/>
        <a:lstStyle/>
        <a:p>
          <a:endParaRPr lang="fr-FR"/>
        </a:p>
      </dgm:t>
    </dgm:pt>
    <dgm:pt modelId="{9603E483-2E6D-4CF7-A3E3-4A43CCE857F8}" type="sibTrans" cxnId="{F78D5EA5-9D6E-450F-A861-D2C415DDF4DF}">
      <dgm:prSet/>
      <dgm:spPr/>
      <dgm:t>
        <a:bodyPr/>
        <a:lstStyle/>
        <a:p>
          <a:endParaRPr lang="fr-FR"/>
        </a:p>
      </dgm:t>
    </dgm:pt>
    <dgm:pt modelId="{75EB84F6-1791-49FB-A336-15E3E3B77958}">
      <dgm:prSet phldrT="[Texte]"/>
      <dgm:spPr/>
      <dgm:t>
        <a:bodyPr/>
        <a:lstStyle/>
        <a:p>
          <a:r>
            <a:rPr lang="fr-FR" dirty="0"/>
            <a:t>L’ironie </a:t>
          </a:r>
        </a:p>
      </dgm:t>
    </dgm:pt>
    <dgm:pt modelId="{BB39C3DB-A1FE-4935-B3B3-6F54D3E49E2F}" type="parTrans" cxnId="{48621B4A-69AC-44BD-9087-FC3EBE581ABA}">
      <dgm:prSet/>
      <dgm:spPr/>
      <dgm:t>
        <a:bodyPr/>
        <a:lstStyle/>
        <a:p>
          <a:endParaRPr lang="fr-FR"/>
        </a:p>
      </dgm:t>
    </dgm:pt>
    <dgm:pt modelId="{9902E7C4-6FF6-4F99-9CF5-E6BA5593DAA8}" type="sibTrans" cxnId="{48621B4A-69AC-44BD-9087-FC3EBE581ABA}">
      <dgm:prSet/>
      <dgm:spPr/>
      <dgm:t>
        <a:bodyPr/>
        <a:lstStyle/>
        <a:p>
          <a:endParaRPr lang="fr-FR"/>
        </a:p>
      </dgm:t>
    </dgm:pt>
    <dgm:pt modelId="{DDCDCAEA-C743-4979-9801-F831523B64E8}">
      <dgm:prSet phldrT="[Texte]"/>
      <dgm:spPr/>
      <dgm:t>
        <a:bodyPr/>
        <a:lstStyle/>
        <a:p>
          <a:r>
            <a:rPr lang="fr-FR" dirty="0"/>
            <a:t>Oral </a:t>
          </a:r>
        </a:p>
      </dgm:t>
    </dgm:pt>
    <dgm:pt modelId="{7672295D-9F39-4124-A602-9E12D8E54AD4}" type="parTrans" cxnId="{48A9A6AE-B19B-4517-8F25-0626C89709A3}">
      <dgm:prSet/>
      <dgm:spPr/>
      <dgm:t>
        <a:bodyPr/>
        <a:lstStyle/>
        <a:p>
          <a:endParaRPr lang="fr-FR"/>
        </a:p>
      </dgm:t>
    </dgm:pt>
    <dgm:pt modelId="{2FC9E6BE-1AC8-488E-ACD7-E5C9CB74B2D1}" type="sibTrans" cxnId="{48A9A6AE-B19B-4517-8F25-0626C89709A3}">
      <dgm:prSet/>
      <dgm:spPr/>
      <dgm:t>
        <a:bodyPr/>
        <a:lstStyle/>
        <a:p>
          <a:endParaRPr lang="fr-FR"/>
        </a:p>
      </dgm:t>
    </dgm:pt>
    <dgm:pt modelId="{794AD309-322D-407D-8C36-766A10132946}">
      <dgm:prSet phldrT="[Texte]"/>
      <dgm:spPr/>
      <dgm:t>
        <a:bodyPr/>
        <a:lstStyle/>
        <a:p>
          <a:r>
            <a:rPr lang="fr-FR" dirty="0"/>
            <a:t>Exposé sur la tolérance</a:t>
          </a:r>
        </a:p>
      </dgm:t>
    </dgm:pt>
    <dgm:pt modelId="{23D7FB33-801E-4B32-A816-15C00A40F350}" type="parTrans" cxnId="{F47C9432-3443-4DDD-A7FA-8971E51CC382}">
      <dgm:prSet/>
      <dgm:spPr/>
      <dgm:t>
        <a:bodyPr/>
        <a:lstStyle/>
        <a:p>
          <a:endParaRPr lang="fr-FR"/>
        </a:p>
      </dgm:t>
    </dgm:pt>
    <dgm:pt modelId="{7C4624C2-4593-4AF9-841F-63952B7273A4}" type="sibTrans" cxnId="{F47C9432-3443-4DDD-A7FA-8971E51CC382}">
      <dgm:prSet/>
      <dgm:spPr/>
      <dgm:t>
        <a:bodyPr/>
        <a:lstStyle/>
        <a:p>
          <a:endParaRPr lang="fr-FR"/>
        </a:p>
      </dgm:t>
    </dgm:pt>
    <dgm:pt modelId="{D4F73A69-FAE0-4B4B-A9D3-854DD58C2A2E}">
      <dgm:prSet phldrT="[Texte]"/>
      <dgm:spPr/>
      <dgm:t>
        <a:bodyPr/>
        <a:lstStyle/>
        <a:p>
          <a:r>
            <a:rPr lang="fr-FR" dirty="0"/>
            <a:t>Écrit </a:t>
          </a:r>
        </a:p>
      </dgm:t>
    </dgm:pt>
    <dgm:pt modelId="{67EA00C2-CF31-4B45-82CA-BB5FC845C517}" type="parTrans" cxnId="{1E11F776-0973-412D-B9D5-A0E67FB9AC88}">
      <dgm:prSet/>
      <dgm:spPr/>
      <dgm:t>
        <a:bodyPr/>
        <a:lstStyle/>
        <a:p>
          <a:endParaRPr lang="fr-FR"/>
        </a:p>
      </dgm:t>
    </dgm:pt>
    <dgm:pt modelId="{3FD65F1C-507E-492D-BB12-6F13A14DB127}" type="sibTrans" cxnId="{1E11F776-0973-412D-B9D5-A0E67FB9AC88}">
      <dgm:prSet/>
      <dgm:spPr/>
      <dgm:t>
        <a:bodyPr/>
        <a:lstStyle/>
        <a:p>
          <a:endParaRPr lang="fr-FR"/>
        </a:p>
      </dgm:t>
    </dgm:pt>
    <dgm:pt modelId="{6AFAEC8B-E44B-4AE2-B1B8-676A260B4888}">
      <dgm:prSet/>
      <dgm:spPr/>
      <dgm:t>
        <a:bodyPr/>
        <a:lstStyle/>
        <a:p>
          <a:r>
            <a:rPr lang="fr-FR" dirty="0"/>
            <a:t>Rédiger un texte argumentatif</a:t>
          </a:r>
        </a:p>
      </dgm:t>
    </dgm:pt>
    <dgm:pt modelId="{2543B8DF-19A3-4494-8754-538B066A10A0}" type="parTrans" cxnId="{CF25BB93-E8A1-46C5-A08C-19A23F8BE109}">
      <dgm:prSet/>
      <dgm:spPr/>
      <dgm:t>
        <a:bodyPr/>
        <a:lstStyle/>
        <a:p>
          <a:endParaRPr lang="fr-FR"/>
        </a:p>
      </dgm:t>
    </dgm:pt>
    <dgm:pt modelId="{5A103AD2-8E12-4653-864E-9A90B7A792CA}" type="sibTrans" cxnId="{CF25BB93-E8A1-46C5-A08C-19A23F8BE109}">
      <dgm:prSet/>
      <dgm:spPr/>
      <dgm:t>
        <a:bodyPr/>
        <a:lstStyle/>
        <a:p>
          <a:endParaRPr lang="fr-FR"/>
        </a:p>
      </dgm:t>
    </dgm:pt>
    <dgm:pt modelId="{0FD0A00B-2695-41EB-BE0D-42EDEFA8C6E2}" type="pres">
      <dgm:prSet presAssocID="{AB8C3D4D-4378-4FA7-B807-E54248C93F9D}" presName="theList" presStyleCnt="0">
        <dgm:presLayoutVars>
          <dgm:dir/>
          <dgm:animLvl val="lvl"/>
          <dgm:resizeHandles val="exact"/>
        </dgm:presLayoutVars>
      </dgm:prSet>
      <dgm:spPr/>
    </dgm:pt>
    <dgm:pt modelId="{BB9F325D-8941-42D1-A86E-D2500935A95B}" type="pres">
      <dgm:prSet presAssocID="{860FDD7A-80CF-444D-886B-C683C7AF8DDB}" presName="compNode" presStyleCnt="0"/>
      <dgm:spPr/>
    </dgm:pt>
    <dgm:pt modelId="{0DD32B73-C899-46A2-ADC1-80465FD71C1A}" type="pres">
      <dgm:prSet presAssocID="{860FDD7A-80CF-444D-886B-C683C7AF8DDB}" presName="noGeometry" presStyleCnt="0"/>
      <dgm:spPr/>
    </dgm:pt>
    <dgm:pt modelId="{58266462-0188-46C0-B889-BBE97FA4FE6E}" type="pres">
      <dgm:prSet presAssocID="{860FDD7A-80CF-444D-886B-C683C7AF8DDB}" presName="childTextVisible" presStyleLbl="bgAccFollowNode1" presStyleIdx="0" presStyleCnt="4">
        <dgm:presLayoutVars>
          <dgm:bulletEnabled val="1"/>
        </dgm:presLayoutVars>
      </dgm:prSet>
      <dgm:spPr/>
    </dgm:pt>
    <dgm:pt modelId="{CE051C70-5FEC-49AB-B1FC-12B87C8663F1}" type="pres">
      <dgm:prSet presAssocID="{860FDD7A-80CF-444D-886B-C683C7AF8DDB}" presName="childTextHidden" presStyleLbl="bgAccFollowNode1" presStyleIdx="0" presStyleCnt="4"/>
      <dgm:spPr/>
    </dgm:pt>
    <dgm:pt modelId="{5CFC4B03-8349-4D3C-842A-8550E44E9937}" type="pres">
      <dgm:prSet presAssocID="{860FDD7A-80CF-444D-886B-C683C7AF8DD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A1A037B-600C-4D54-AD70-3EB58721347A}" type="pres">
      <dgm:prSet presAssocID="{860FDD7A-80CF-444D-886B-C683C7AF8DDB}" presName="aSpace" presStyleCnt="0"/>
      <dgm:spPr/>
    </dgm:pt>
    <dgm:pt modelId="{4F3C563F-54EC-44CF-8F49-A1F4C1B79BE9}" type="pres">
      <dgm:prSet presAssocID="{9D6F6F27-6E32-4797-94FB-B84EF9E28FB9}" presName="compNode" presStyleCnt="0"/>
      <dgm:spPr/>
    </dgm:pt>
    <dgm:pt modelId="{C5AA2740-A049-4B1C-877B-023B664FC185}" type="pres">
      <dgm:prSet presAssocID="{9D6F6F27-6E32-4797-94FB-B84EF9E28FB9}" presName="noGeometry" presStyleCnt="0"/>
      <dgm:spPr/>
    </dgm:pt>
    <dgm:pt modelId="{3D5A8804-A3B8-436B-AC36-02A41A513939}" type="pres">
      <dgm:prSet presAssocID="{9D6F6F27-6E32-4797-94FB-B84EF9E28FB9}" presName="childTextVisible" presStyleLbl="bgAccFollowNode1" presStyleIdx="1" presStyleCnt="4">
        <dgm:presLayoutVars>
          <dgm:bulletEnabled val="1"/>
        </dgm:presLayoutVars>
      </dgm:prSet>
      <dgm:spPr/>
    </dgm:pt>
    <dgm:pt modelId="{04A5110E-CA6B-49C5-A1BE-6041EAEBAA79}" type="pres">
      <dgm:prSet presAssocID="{9D6F6F27-6E32-4797-94FB-B84EF9E28FB9}" presName="childTextHidden" presStyleLbl="bgAccFollowNode1" presStyleIdx="1" presStyleCnt="4"/>
      <dgm:spPr/>
    </dgm:pt>
    <dgm:pt modelId="{D8482CF7-01EE-43EF-A50A-4D52332986C4}" type="pres">
      <dgm:prSet presAssocID="{9D6F6F27-6E32-4797-94FB-B84EF9E28FB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C20361B-2E67-4931-9AE0-776A1D24F6D4}" type="pres">
      <dgm:prSet presAssocID="{9D6F6F27-6E32-4797-94FB-B84EF9E28FB9}" presName="aSpace" presStyleCnt="0"/>
      <dgm:spPr/>
    </dgm:pt>
    <dgm:pt modelId="{BCF5BAFF-E48B-47ED-8A61-5596B4DB1B3C}" type="pres">
      <dgm:prSet presAssocID="{DDCDCAEA-C743-4979-9801-F831523B64E8}" presName="compNode" presStyleCnt="0"/>
      <dgm:spPr/>
    </dgm:pt>
    <dgm:pt modelId="{FDA70CF7-5F59-45FE-9E6B-51CCBD02F6A9}" type="pres">
      <dgm:prSet presAssocID="{DDCDCAEA-C743-4979-9801-F831523B64E8}" presName="noGeometry" presStyleCnt="0"/>
      <dgm:spPr/>
    </dgm:pt>
    <dgm:pt modelId="{99ABBFAA-1FF4-42DD-A542-33E29F794265}" type="pres">
      <dgm:prSet presAssocID="{DDCDCAEA-C743-4979-9801-F831523B64E8}" presName="childTextVisible" presStyleLbl="bgAccFollowNode1" presStyleIdx="2" presStyleCnt="4">
        <dgm:presLayoutVars>
          <dgm:bulletEnabled val="1"/>
        </dgm:presLayoutVars>
      </dgm:prSet>
      <dgm:spPr/>
    </dgm:pt>
    <dgm:pt modelId="{30A829DC-0E10-4E77-B34A-4C17F3AD747F}" type="pres">
      <dgm:prSet presAssocID="{DDCDCAEA-C743-4979-9801-F831523B64E8}" presName="childTextHidden" presStyleLbl="bgAccFollowNode1" presStyleIdx="2" presStyleCnt="4"/>
      <dgm:spPr/>
    </dgm:pt>
    <dgm:pt modelId="{E1023346-CC61-4415-B17E-1370AFB02E0F}" type="pres">
      <dgm:prSet presAssocID="{DDCDCAEA-C743-4979-9801-F831523B64E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D0A8305-955D-4850-8D72-483FBD0563BE}" type="pres">
      <dgm:prSet presAssocID="{DDCDCAEA-C743-4979-9801-F831523B64E8}" presName="aSpace" presStyleCnt="0"/>
      <dgm:spPr/>
    </dgm:pt>
    <dgm:pt modelId="{1A78266C-A1E4-4488-96CA-1B9DCF96F353}" type="pres">
      <dgm:prSet presAssocID="{D4F73A69-FAE0-4B4B-A9D3-854DD58C2A2E}" presName="compNode" presStyleCnt="0"/>
      <dgm:spPr/>
    </dgm:pt>
    <dgm:pt modelId="{F7C83491-F510-4D94-83EB-CCE254487213}" type="pres">
      <dgm:prSet presAssocID="{D4F73A69-FAE0-4B4B-A9D3-854DD58C2A2E}" presName="noGeometry" presStyleCnt="0"/>
      <dgm:spPr/>
    </dgm:pt>
    <dgm:pt modelId="{598F3B42-D94B-43DB-821F-2470894683AE}" type="pres">
      <dgm:prSet presAssocID="{D4F73A69-FAE0-4B4B-A9D3-854DD58C2A2E}" presName="childTextVisible" presStyleLbl="bgAccFollowNode1" presStyleIdx="3" presStyleCnt="4">
        <dgm:presLayoutVars>
          <dgm:bulletEnabled val="1"/>
        </dgm:presLayoutVars>
      </dgm:prSet>
      <dgm:spPr/>
    </dgm:pt>
    <dgm:pt modelId="{FC4FD1C5-E039-4FB5-9BBF-74F0881C0AD8}" type="pres">
      <dgm:prSet presAssocID="{D4F73A69-FAE0-4B4B-A9D3-854DD58C2A2E}" presName="childTextHidden" presStyleLbl="bgAccFollowNode1" presStyleIdx="3" presStyleCnt="4"/>
      <dgm:spPr/>
    </dgm:pt>
    <dgm:pt modelId="{A75CBDC9-B5BF-4CC0-A7B7-BF5BC2D1FB1E}" type="pres">
      <dgm:prSet presAssocID="{D4F73A69-FAE0-4B4B-A9D3-854DD58C2A2E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49BF20B-119C-4437-8AD5-AA086FE0ED42}" type="presOf" srcId="{75EB84F6-1791-49FB-A336-15E3E3B77958}" destId="{3D5A8804-A3B8-436B-AC36-02A41A513939}" srcOrd="0" destOrd="0" presId="urn:microsoft.com/office/officeart/2005/8/layout/hProcess6"/>
    <dgm:cxn modelId="{CC766514-7141-491E-8E19-6BB2E5E76365}" type="presOf" srcId="{2CA8727D-2B5C-4D70-ACE6-62C5627026AA}" destId="{58266462-0188-46C0-B889-BBE97FA4FE6E}" srcOrd="0" destOrd="1" presId="urn:microsoft.com/office/officeart/2005/8/layout/hProcess6"/>
    <dgm:cxn modelId="{C6718318-2965-4A74-8EC8-A66DA7A26E51}" type="presOf" srcId="{794AD309-322D-407D-8C36-766A10132946}" destId="{30A829DC-0E10-4E77-B34A-4C17F3AD747F}" srcOrd="1" destOrd="0" presId="urn:microsoft.com/office/officeart/2005/8/layout/hProcess6"/>
    <dgm:cxn modelId="{F47C9432-3443-4DDD-A7FA-8971E51CC382}" srcId="{DDCDCAEA-C743-4979-9801-F831523B64E8}" destId="{794AD309-322D-407D-8C36-766A10132946}" srcOrd="0" destOrd="0" parTransId="{23D7FB33-801E-4B32-A816-15C00A40F350}" sibTransId="{7C4624C2-4593-4AF9-841F-63952B7273A4}"/>
    <dgm:cxn modelId="{D8F3FD5F-72D0-4ECE-BCBD-698EED6A5963}" type="presOf" srcId="{DDCDCAEA-C743-4979-9801-F831523B64E8}" destId="{E1023346-CC61-4415-B17E-1370AFB02E0F}" srcOrd="0" destOrd="0" presId="urn:microsoft.com/office/officeart/2005/8/layout/hProcess6"/>
    <dgm:cxn modelId="{48621B4A-69AC-44BD-9087-FC3EBE581ABA}" srcId="{9D6F6F27-6E32-4797-94FB-B84EF9E28FB9}" destId="{75EB84F6-1791-49FB-A336-15E3E3B77958}" srcOrd="0" destOrd="0" parTransId="{BB39C3DB-A1FE-4935-B3B3-6F54D3E49E2F}" sibTransId="{9902E7C4-6FF6-4F99-9CF5-E6BA5593DAA8}"/>
    <dgm:cxn modelId="{0F67556A-855C-4DF1-A38C-F25B35407B3C}" type="presOf" srcId="{860FDD7A-80CF-444D-886B-C683C7AF8DDB}" destId="{5CFC4B03-8349-4D3C-842A-8550E44E9937}" srcOrd="0" destOrd="0" presId="urn:microsoft.com/office/officeart/2005/8/layout/hProcess6"/>
    <dgm:cxn modelId="{BA80E04C-0A65-4921-9DEB-DE9A3FF73761}" srcId="{AB8C3D4D-4378-4FA7-B807-E54248C93F9D}" destId="{860FDD7A-80CF-444D-886B-C683C7AF8DDB}" srcOrd="0" destOrd="0" parTransId="{34868BA0-BA1D-42AB-B6A5-96EF5E93B9D3}" sibTransId="{068D80E4-B0B9-4F6B-8042-3F2C2FE7F261}"/>
    <dgm:cxn modelId="{5F582870-ADFB-4EE7-84DD-502BB6DBBF81}" type="presOf" srcId="{794AD309-322D-407D-8C36-766A10132946}" destId="{99ABBFAA-1FF4-42DD-A542-33E29F794265}" srcOrd="0" destOrd="0" presId="urn:microsoft.com/office/officeart/2005/8/layout/hProcess6"/>
    <dgm:cxn modelId="{BA4E8951-AA3A-4CBD-8955-09D65FDA6937}" srcId="{860FDD7A-80CF-444D-886B-C683C7AF8DDB}" destId="{9A5E2803-B553-487C-9931-572C784079CE}" srcOrd="0" destOrd="0" parTransId="{A2B144FF-5DD3-4145-8741-C660484662F5}" sibTransId="{C8E83171-567A-4125-962E-4FE9F4FE1D69}"/>
    <dgm:cxn modelId="{84DD4E74-D7AF-46EF-A0D6-6170395209D5}" type="presOf" srcId="{6AFAEC8B-E44B-4AE2-B1B8-676A260B4888}" destId="{FC4FD1C5-E039-4FB5-9BBF-74F0881C0AD8}" srcOrd="1" destOrd="0" presId="urn:microsoft.com/office/officeart/2005/8/layout/hProcess6"/>
    <dgm:cxn modelId="{1E11F776-0973-412D-B9D5-A0E67FB9AC88}" srcId="{AB8C3D4D-4378-4FA7-B807-E54248C93F9D}" destId="{D4F73A69-FAE0-4B4B-A9D3-854DD58C2A2E}" srcOrd="3" destOrd="0" parTransId="{67EA00C2-CF31-4B45-82CA-BB5FC845C517}" sibTransId="{3FD65F1C-507E-492D-BB12-6F13A14DB127}"/>
    <dgm:cxn modelId="{25F49679-2310-451A-BE6C-6CE1DA14A7C8}" type="presOf" srcId="{D4F73A69-FAE0-4B4B-A9D3-854DD58C2A2E}" destId="{A75CBDC9-B5BF-4CC0-A7B7-BF5BC2D1FB1E}" srcOrd="0" destOrd="0" presId="urn:microsoft.com/office/officeart/2005/8/layout/hProcess6"/>
    <dgm:cxn modelId="{BD956490-C0E1-42FA-A3DB-298EBF30FA13}" type="presOf" srcId="{9A5E2803-B553-487C-9931-572C784079CE}" destId="{CE051C70-5FEC-49AB-B1FC-12B87C8663F1}" srcOrd="1" destOrd="0" presId="urn:microsoft.com/office/officeart/2005/8/layout/hProcess6"/>
    <dgm:cxn modelId="{CF25BB93-E8A1-46C5-A08C-19A23F8BE109}" srcId="{D4F73A69-FAE0-4B4B-A9D3-854DD58C2A2E}" destId="{6AFAEC8B-E44B-4AE2-B1B8-676A260B4888}" srcOrd="0" destOrd="0" parTransId="{2543B8DF-19A3-4494-8754-538B066A10A0}" sibTransId="{5A103AD2-8E12-4653-864E-9A90B7A792CA}"/>
    <dgm:cxn modelId="{9F342196-8682-4786-A50D-D192855C0D4D}" type="presOf" srcId="{AB8C3D4D-4378-4FA7-B807-E54248C93F9D}" destId="{0FD0A00B-2695-41EB-BE0D-42EDEFA8C6E2}" srcOrd="0" destOrd="0" presId="urn:microsoft.com/office/officeart/2005/8/layout/hProcess6"/>
    <dgm:cxn modelId="{F78D5EA5-9D6E-450F-A861-D2C415DDF4DF}" srcId="{AB8C3D4D-4378-4FA7-B807-E54248C93F9D}" destId="{9D6F6F27-6E32-4797-94FB-B84EF9E28FB9}" srcOrd="1" destOrd="0" parTransId="{A605BFFA-7A1D-4102-B8BF-B125E6434BAF}" sibTransId="{9603E483-2E6D-4CF7-A3E3-4A43CCE857F8}"/>
    <dgm:cxn modelId="{48A9A6AE-B19B-4517-8F25-0626C89709A3}" srcId="{AB8C3D4D-4378-4FA7-B807-E54248C93F9D}" destId="{DDCDCAEA-C743-4979-9801-F831523B64E8}" srcOrd="2" destOrd="0" parTransId="{7672295D-9F39-4124-A602-9E12D8E54AD4}" sibTransId="{2FC9E6BE-1AC8-488E-ACD7-E5C9CB74B2D1}"/>
    <dgm:cxn modelId="{52A518BF-6F46-43F1-B4F3-317643A55CBF}" type="presOf" srcId="{9D6F6F27-6E32-4797-94FB-B84EF9E28FB9}" destId="{D8482CF7-01EE-43EF-A50A-4D52332986C4}" srcOrd="0" destOrd="0" presId="urn:microsoft.com/office/officeart/2005/8/layout/hProcess6"/>
    <dgm:cxn modelId="{5767B6D1-D63B-4C29-B351-909DCC273A5E}" type="presOf" srcId="{75EB84F6-1791-49FB-A336-15E3E3B77958}" destId="{04A5110E-CA6B-49C5-A1BE-6041EAEBAA79}" srcOrd="1" destOrd="0" presId="urn:microsoft.com/office/officeart/2005/8/layout/hProcess6"/>
    <dgm:cxn modelId="{FDA1FED6-26F4-45E3-A5AB-D8F6EDCE8A46}" type="presOf" srcId="{9A5E2803-B553-487C-9931-572C784079CE}" destId="{58266462-0188-46C0-B889-BBE97FA4FE6E}" srcOrd="0" destOrd="0" presId="urn:microsoft.com/office/officeart/2005/8/layout/hProcess6"/>
    <dgm:cxn modelId="{1C48EFD7-AA47-44D5-8D0A-7F4C79DDDECE}" type="presOf" srcId="{6AFAEC8B-E44B-4AE2-B1B8-676A260B4888}" destId="{598F3B42-D94B-43DB-821F-2470894683AE}" srcOrd="0" destOrd="0" presId="urn:microsoft.com/office/officeart/2005/8/layout/hProcess6"/>
    <dgm:cxn modelId="{2D54ABFB-CB51-441F-B361-52601FE8C361}" type="presOf" srcId="{2CA8727D-2B5C-4D70-ACE6-62C5627026AA}" destId="{CE051C70-5FEC-49AB-B1FC-12B87C8663F1}" srcOrd="1" destOrd="1" presId="urn:microsoft.com/office/officeart/2005/8/layout/hProcess6"/>
    <dgm:cxn modelId="{249CCEFC-ACB3-4EA2-B783-690B77CAA255}" srcId="{860FDD7A-80CF-444D-886B-C683C7AF8DDB}" destId="{2CA8727D-2B5C-4D70-ACE6-62C5627026AA}" srcOrd="1" destOrd="0" parTransId="{5EB97124-3166-4764-A14A-C40D33A782D7}" sibTransId="{BFC8BBFE-01E2-4DBD-B60A-F3D15ADF017D}"/>
    <dgm:cxn modelId="{9FABD253-3B3E-430B-A59A-97CF321F84BC}" type="presParOf" srcId="{0FD0A00B-2695-41EB-BE0D-42EDEFA8C6E2}" destId="{BB9F325D-8941-42D1-A86E-D2500935A95B}" srcOrd="0" destOrd="0" presId="urn:microsoft.com/office/officeart/2005/8/layout/hProcess6"/>
    <dgm:cxn modelId="{9513A9D9-425A-41B1-9825-AA5C4A1AC47F}" type="presParOf" srcId="{BB9F325D-8941-42D1-A86E-D2500935A95B}" destId="{0DD32B73-C899-46A2-ADC1-80465FD71C1A}" srcOrd="0" destOrd="0" presId="urn:microsoft.com/office/officeart/2005/8/layout/hProcess6"/>
    <dgm:cxn modelId="{1DB1F327-5704-47E1-BFB1-1EFE67316B11}" type="presParOf" srcId="{BB9F325D-8941-42D1-A86E-D2500935A95B}" destId="{58266462-0188-46C0-B889-BBE97FA4FE6E}" srcOrd="1" destOrd="0" presId="urn:microsoft.com/office/officeart/2005/8/layout/hProcess6"/>
    <dgm:cxn modelId="{99695089-4C61-4F5A-94D5-C6DDB54D10D1}" type="presParOf" srcId="{BB9F325D-8941-42D1-A86E-D2500935A95B}" destId="{CE051C70-5FEC-49AB-B1FC-12B87C8663F1}" srcOrd="2" destOrd="0" presId="urn:microsoft.com/office/officeart/2005/8/layout/hProcess6"/>
    <dgm:cxn modelId="{31852F9D-8768-438B-ADC7-6EAA4D9EF58E}" type="presParOf" srcId="{BB9F325D-8941-42D1-A86E-D2500935A95B}" destId="{5CFC4B03-8349-4D3C-842A-8550E44E9937}" srcOrd="3" destOrd="0" presId="urn:microsoft.com/office/officeart/2005/8/layout/hProcess6"/>
    <dgm:cxn modelId="{4CFD2328-BDEC-497C-AE4F-20260B52B399}" type="presParOf" srcId="{0FD0A00B-2695-41EB-BE0D-42EDEFA8C6E2}" destId="{DA1A037B-600C-4D54-AD70-3EB58721347A}" srcOrd="1" destOrd="0" presId="urn:microsoft.com/office/officeart/2005/8/layout/hProcess6"/>
    <dgm:cxn modelId="{FAE5A819-DA91-46A7-83C1-BD93735C53DE}" type="presParOf" srcId="{0FD0A00B-2695-41EB-BE0D-42EDEFA8C6E2}" destId="{4F3C563F-54EC-44CF-8F49-A1F4C1B79BE9}" srcOrd="2" destOrd="0" presId="urn:microsoft.com/office/officeart/2005/8/layout/hProcess6"/>
    <dgm:cxn modelId="{A94CD60C-C5FC-45B9-B672-261B7D0C20F6}" type="presParOf" srcId="{4F3C563F-54EC-44CF-8F49-A1F4C1B79BE9}" destId="{C5AA2740-A049-4B1C-877B-023B664FC185}" srcOrd="0" destOrd="0" presId="urn:microsoft.com/office/officeart/2005/8/layout/hProcess6"/>
    <dgm:cxn modelId="{59851642-2EB8-4478-8648-A545680FF2CB}" type="presParOf" srcId="{4F3C563F-54EC-44CF-8F49-A1F4C1B79BE9}" destId="{3D5A8804-A3B8-436B-AC36-02A41A513939}" srcOrd="1" destOrd="0" presId="urn:microsoft.com/office/officeart/2005/8/layout/hProcess6"/>
    <dgm:cxn modelId="{F375CB6F-BA2F-48B9-A959-3E0AB3E963C4}" type="presParOf" srcId="{4F3C563F-54EC-44CF-8F49-A1F4C1B79BE9}" destId="{04A5110E-CA6B-49C5-A1BE-6041EAEBAA79}" srcOrd="2" destOrd="0" presId="urn:microsoft.com/office/officeart/2005/8/layout/hProcess6"/>
    <dgm:cxn modelId="{16DD189D-5419-48D8-AC28-21213188D848}" type="presParOf" srcId="{4F3C563F-54EC-44CF-8F49-A1F4C1B79BE9}" destId="{D8482CF7-01EE-43EF-A50A-4D52332986C4}" srcOrd="3" destOrd="0" presId="urn:microsoft.com/office/officeart/2005/8/layout/hProcess6"/>
    <dgm:cxn modelId="{693386F4-8561-4717-B06B-9E4996393D39}" type="presParOf" srcId="{0FD0A00B-2695-41EB-BE0D-42EDEFA8C6E2}" destId="{7C20361B-2E67-4931-9AE0-776A1D24F6D4}" srcOrd="3" destOrd="0" presId="urn:microsoft.com/office/officeart/2005/8/layout/hProcess6"/>
    <dgm:cxn modelId="{3BB7397E-690E-43E0-BE01-FC89555F63E9}" type="presParOf" srcId="{0FD0A00B-2695-41EB-BE0D-42EDEFA8C6E2}" destId="{BCF5BAFF-E48B-47ED-8A61-5596B4DB1B3C}" srcOrd="4" destOrd="0" presId="urn:microsoft.com/office/officeart/2005/8/layout/hProcess6"/>
    <dgm:cxn modelId="{8E466818-0EFB-4EB1-AC30-3B32367B264F}" type="presParOf" srcId="{BCF5BAFF-E48B-47ED-8A61-5596B4DB1B3C}" destId="{FDA70CF7-5F59-45FE-9E6B-51CCBD02F6A9}" srcOrd="0" destOrd="0" presId="urn:microsoft.com/office/officeart/2005/8/layout/hProcess6"/>
    <dgm:cxn modelId="{50BC31A6-2111-4416-98FF-EB0CD625EDEF}" type="presParOf" srcId="{BCF5BAFF-E48B-47ED-8A61-5596B4DB1B3C}" destId="{99ABBFAA-1FF4-42DD-A542-33E29F794265}" srcOrd="1" destOrd="0" presId="urn:microsoft.com/office/officeart/2005/8/layout/hProcess6"/>
    <dgm:cxn modelId="{A64C71CC-F881-456B-B28E-DAFF949161A3}" type="presParOf" srcId="{BCF5BAFF-E48B-47ED-8A61-5596B4DB1B3C}" destId="{30A829DC-0E10-4E77-B34A-4C17F3AD747F}" srcOrd="2" destOrd="0" presId="urn:microsoft.com/office/officeart/2005/8/layout/hProcess6"/>
    <dgm:cxn modelId="{C8EC4E6F-FE90-417F-975E-F54A157E707A}" type="presParOf" srcId="{BCF5BAFF-E48B-47ED-8A61-5596B4DB1B3C}" destId="{E1023346-CC61-4415-B17E-1370AFB02E0F}" srcOrd="3" destOrd="0" presId="urn:microsoft.com/office/officeart/2005/8/layout/hProcess6"/>
    <dgm:cxn modelId="{CF40E171-CD6D-44D3-87FB-88197C456C93}" type="presParOf" srcId="{0FD0A00B-2695-41EB-BE0D-42EDEFA8C6E2}" destId="{4D0A8305-955D-4850-8D72-483FBD0563BE}" srcOrd="5" destOrd="0" presId="urn:microsoft.com/office/officeart/2005/8/layout/hProcess6"/>
    <dgm:cxn modelId="{55811EDC-892B-4A48-B39D-03D972F7D5A7}" type="presParOf" srcId="{0FD0A00B-2695-41EB-BE0D-42EDEFA8C6E2}" destId="{1A78266C-A1E4-4488-96CA-1B9DCF96F353}" srcOrd="6" destOrd="0" presId="urn:microsoft.com/office/officeart/2005/8/layout/hProcess6"/>
    <dgm:cxn modelId="{C6D5CB47-269A-4ADD-883D-D0EDFD690ACD}" type="presParOf" srcId="{1A78266C-A1E4-4488-96CA-1B9DCF96F353}" destId="{F7C83491-F510-4D94-83EB-CCE254487213}" srcOrd="0" destOrd="0" presId="urn:microsoft.com/office/officeart/2005/8/layout/hProcess6"/>
    <dgm:cxn modelId="{3D647677-7C10-4339-9884-8A29318B8586}" type="presParOf" srcId="{1A78266C-A1E4-4488-96CA-1B9DCF96F353}" destId="{598F3B42-D94B-43DB-821F-2470894683AE}" srcOrd="1" destOrd="0" presId="urn:microsoft.com/office/officeart/2005/8/layout/hProcess6"/>
    <dgm:cxn modelId="{0B35E679-E285-47A0-9247-DC41DF881111}" type="presParOf" srcId="{1A78266C-A1E4-4488-96CA-1B9DCF96F353}" destId="{FC4FD1C5-E039-4FB5-9BBF-74F0881C0AD8}" srcOrd="2" destOrd="0" presId="urn:microsoft.com/office/officeart/2005/8/layout/hProcess6"/>
    <dgm:cxn modelId="{0B7E095C-6980-468F-A67D-9D37BE18FF31}" type="presParOf" srcId="{1A78266C-A1E4-4488-96CA-1B9DCF96F353}" destId="{A75CBDC9-B5BF-4CC0-A7B7-BF5BC2D1FB1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B8505-2988-41C3-A3C7-0513163E091C}">
      <dsp:nvSpPr>
        <dsp:cNvPr id="0" name=""/>
        <dsp:cNvSpPr/>
      </dsp:nvSpPr>
      <dsp:spPr>
        <a:xfrm>
          <a:off x="5257800" y="1557779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17941" y="238228"/>
              </a:lnTo>
              <a:lnTo>
                <a:pt x="4117941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6D724-1360-4E5E-A5A2-387D4B101CF0}">
      <dsp:nvSpPr>
        <dsp:cNvPr id="0" name=""/>
        <dsp:cNvSpPr/>
      </dsp:nvSpPr>
      <dsp:spPr>
        <a:xfrm>
          <a:off x="5257800" y="1557779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FF6FE-1F49-481D-872A-2013FB2CCEA5}">
      <dsp:nvSpPr>
        <dsp:cNvPr id="0" name=""/>
        <dsp:cNvSpPr/>
      </dsp:nvSpPr>
      <dsp:spPr>
        <a:xfrm>
          <a:off x="3885152" y="1557779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FF6BF-7B20-4E02-85D2-45D2A9369CB9}">
      <dsp:nvSpPr>
        <dsp:cNvPr id="0" name=""/>
        <dsp:cNvSpPr/>
      </dsp:nvSpPr>
      <dsp:spPr>
        <a:xfrm>
          <a:off x="1139858" y="1557779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4117941" y="0"/>
              </a:moveTo>
              <a:lnTo>
                <a:pt x="4117941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205E-B309-466E-9D88-D27537DCF22B}">
      <dsp:nvSpPr>
        <dsp:cNvPr id="0" name=""/>
        <dsp:cNvSpPr/>
      </dsp:nvSpPr>
      <dsp:spPr>
        <a:xfrm>
          <a:off x="4123380" y="423360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Œuvre intégrale </a:t>
          </a:r>
        </a:p>
      </dsp:txBody>
      <dsp:txXfrm>
        <a:off x="4123380" y="423360"/>
        <a:ext cx="2268838" cy="1134419"/>
      </dsp:txXfrm>
    </dsp:sp>
    <dsp:sp modelId="{4069BB31-9810-4DC4-A96F-CC98C953695E}">
      <dsp:nvSpPr>
        <dsp:cNvPr id="0" name=""/>
        <dsp:cNvSpPr/>
      </dsp:nvSpPr>
      <dsp:spPr>
        <a:xfrm>
          <a:off x="5439" y="2034235"/>
          <a:ext cx="2268838" cy="18937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 err="1"/>
            <a:t>Séq</a:t>
          </a:r>
          <a:r>
            <a:rPr lang="fr-FR" sz="2100" kern="1200" dirty="0"/>
            <a:t>. 0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Entrée dans l’</a:t>
          </a:r>
          <a:r>
            <a:rPr lang="fr-FR" sz="2100" kern="1200" dirty="0" err="1"/>
            <a:t>oeuvre</a:t>
          </a:r>
          <a:endParaRPr lang="fr-FR" sz="2100" kern="1200" dirty="0"/>
        </a:p>
      </dsp:txBody>
      <dsp:txXfrm>
        <a:off x="5439" y="2034235"/>
        <a:ext cx="2268838" cy="1893742"/>
      </dsp:txXfrm>
    </dsp:sp>
    <dsp:sp modelId="{52941E59-6714-4E0B-9BB2-AFE3FD6F655B}">
      <dsp:nvSpPr>
        <dsp:cNvPr id="0" name=""/>
        <dsp:cNvSpPr/>
      </dsp:nvSpPr>
      <dsp:spPr>
        <a:xfrm>
          <a:off x="2750733" y="2034235"/>
          <a:ext cx="2268838" cy="1809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 err="1"/>
            <a:t>Séq</a:t>
          </a:r>
          <a:r>
            <a:rPr lang="fr-FR" sz="2100" kern="1200" dirty="0"/>
            <a:t>. 1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- Incipit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- Situation initiale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- Scène d’exposition</a:t>
          </a:r>
        </a:p>
      </dsp:txBody>
      <dsp:txXfrm>
        <a:off x="2750733" y="2034235"/>
        <a:ext cx="2268838" cy="1809500"/>
      </dsp:txXfrm>
    </dsp:sp>
    <dsp:sp modelId="{70F12765-CFDC-4F28-A613-480FC350F284}">
      <dsp:nvSpPr>
        <dsp:cNvPr id="0" name=""/>
        <dsp:cNvSpPr/>
      </dsp:nvSpPr>
      <dsp:spPr>
        <a:xfrm>
          <a:off x="5496028" y="2034235"/>
          <a:ext cx="2268838" cy="1781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Séq.2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 dirty="0"/>
        </a:p>
      </dsp:txBody>
      <dsp:txXfrm>
        <a:off x="5496028" y="2034235"/>
        <a:ext cx="2268838" cy="1781367"/>
      </dsp:txXfrm>
    </dsp:sp>
    <dsp:sp modelId="{A17EB361-F5C7-412C-AB00-CDB95B904A3D}">
      <dsp:nvSpPr>
        <dsp:cNvPr id="0" name=""/>
        <dsp:cNvSpPr/>
      </dsp:nvSpPr>
      <dsp:spPr>
        <a:xfrm>
          <a:off x="8241322" y="2034235"/>
          <a:ext cx="2268838" cy="1865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 err="1"/>
            <a:t>Séq</a:t>
          </a:r>
          <a:r>
            <a:rPr lang="fr-FR" sz="2100" kern="1200" dirty="0"/>
            <a:t>. n</a:t>
          </a:r>
        </a:p>
      </dsp:txBody>
      <dsp:txXfrm>
        <a:off x="8241322" y="2034235"/>
        <a:ext cx="2268838" cy="1865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66462-0188-46C0-B889-BBE97FA4FE6E}">
      <dsp:nvSpPr>
        <dsp:cNvPr id="0" name=""/>
        <dsp:cNvSpPr/>
      </dsp:nvSpPr>
      <dsp:spPr>
        <a:xfrm>
          <a:off x="511531" y="1290583"/>
          <a:ext cx="2025074" cy="17701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Étude de l’incipit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Lecture méthodique</a:t>
          </a:r>
        </a:p>
      </dsp:txBody>
      <dsp:txXfrm>
        <a:off x="1017800" y="1556109"/>
        <a:ext cx="987223" cy="1239119"/>
      </dsp:txXfrm>
    </dsp:sp>
    <dsp:sp modelId="{5CFC4B03-8349-4D3C-842A-8550E44E9937}">
      <dsp:nvSpPr>
        <dsp:cNvPr id="0" name=""/>
        <dsp:cNvSpPr/>
      </dsp:nvSpPr>
      <dsp:spPr>
        <a:xfrm>
          <a:off x="5262" y="1669400"/>
          <a:ext cx="1012537" cy="101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lecture</a:t>
          </a:r>
        </a:p>
      </dsp:txBody>
      <dsp:txXfrm>
        <a:off x="153545" y="1817683"/>
        <a:ext cx="715971" cy="715971"/>
      </dsp:txXfrm>
    </dsp:sp>
    <dsp:sp modelId="{3D5A8804-A3B8-436B-AC36-02A41A513939}">
      <dsp:nvSpPr>
        <dsp:cNvPr id="0" name=""/>
        <dsp:cNvSpPr/>
      </dsp:nvSpPr>
      <dsp:spPr>
        <a:xfrm>
          <a:off x="3169441" y="1290583"/>
          <a:ext cx="2025074" cy="17701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L’ironie </a:t>
          </a:r>
        </a:p>
      </dsp:txBody>
      <dsp:txXfrm>
        <a:off x="3675710" y="1556109"/>
        <a:ext cx="987223" cy="1239119"/>
      </dsp:txXfrm>
    </dsp:sp>
    <dsp:sp modelId="{D8482CF7-01EE-43EF-A50A-4D52332986C4}">
      <dsp:nvSpPr>
        <dsp:cNvPr id="0" name=""/>
        <dsp:cNvSpPr/>
      </dsp:nvSpPr>
      <dsp:spPr>
        <a:xfrm>
          <a:off x="2663173" y="1669400"/>
          <a:ext cx="1012537" cy="101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Langue </a:t>
          </a:r>
        </a:p>
      </dsp:txBody>
      <dsp:txXfrm>
        <a:off x="2811456" y="1817683"/>
        <a:ext cx="715971" cy="715971"/>
      </dsp:txXfrm>
    </dsp:sp>
    <dsp:sp modelId="{99ABBFAA-1FF4-42DD-A542-33E29F794265}">
      <dsp:nvSpPr>
        <dsp:cNvPr id="0" name=""/>
        <dsp:cNvSpPr/>
      </dsp:nvSpPr>
      <dsp:spPr>
        <a:xfrm>
          <a:off x="5827352" y="1290583"/>
          <a:ext cx="2025074" cy="17701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Exposé sur la tolérance</a:t>
          </a:r>
        </a:p>
      </dsp:txBody>
      <dsp:txXfrm>
        <a:off x="6333620" y="1556109"/>
        <a:ext cx="987223" cy="1239119"/>
      </dsp:txXfrm>
    </dsp:sp>
    <dsp:sp modelId="{E1023346-CC61-4415-B17E-1370AFB02E0F}">
      <dsp:nvSpPr>
        <dsp:cNvPr id="0" name=""/>
        <dsp:cNvSpPr/>
      </dsp:nvSpPr>
      <dsp:spPr>
        <a:xfrm>
          <a:off x="5321083" y="1669400"/>
          <a:ext cx="1012537" cy="101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Oral </a:t>
          </a:r>
        </a:p>
      </dsp:txBody>
      <dsp:txXfrm>
        <a:off x="5469366" y="1817683"/>
        <a:ext cx="715971" cy="715971"/>
      </dsp:txXfrm>
    </dsp:sp>
    <dsp:sp modelId="{598F3B42-D94B-43DB-821F-2470894683AE}">
      <dsp:nvSpPr>
        <dsp:cNvPr id="0" name=""/>
        <dsp:cNvSpPr/>
      </dsp:nvSpPr>
      <dsp:spPr>
        <a:xfrm>
          <a:off x="8485262" y="1290583"/>
          <a:ext cx="2025074" cy="17701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Rédiger un texte argumentatif</a:t>
          </a:r>
        </a:p>
      </dsp:txBody>
      <dsp:txXfrm>
        <a:off x="8991531" y="1556109"/>
        <a:ext cx="987223" cy="1239119"/>
      </dsp:txXfrm>
    </dsp:sp>
    <dsp:sp modelId="{A75CBDC9-B5BF-4CC0-A7B7-BF5BC2D1FB1E}">
      <dsp:nvSpPr>
        <dsp:cNvPr id="0" name=""/>
        <dsp:cNvSpPr/>
      </dsp:nvSpPr>
      <dsp:spPr>
        <a:xfrm>
          <a:off x="7978993" y="1669400"/>
          <a:ext cx="1012537" cy="101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Écrit </a:t>
          </a:r>
        </a:p>
      </dsp:txBody>
      <dsp:txXfrm>
        <a:off x="8127276" y="1817683"/>
        <a:ext cx="715971" cy="715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CB648-2FE0-47F3-8BCE-D747BD59B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857F33-B297-4B2A-B580-D99E1CC82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F4E65-235F-497D-8BA2-1FB4529C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01A0D-3D01-430C-A579-543E9D1D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365540-476D-4679-A8AE-5BD7BD65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40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EC579-E4CB-4AF4-A216-80575B10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6AAD47-89EC-4269-95EA-AD57F208E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816E5-B670-442A-A385-A871CA76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DC84D6-831E-4DDE-87BF-12C426D3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B9709-6573-4F60-B9F7-4CB4500B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46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4BB094-DE07-4818-A40E-9693F0F2A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F14420-2474-4FFD-81BC-D9BA37461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51B62F-2314-4967-881B-1208C3DE3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40D1C-A016-49B8-9149-ABCA659A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80B66-BC80-47D4-8238-DE9A2F5E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04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07FFC-908E-4B5A-ACEF-B1F4D239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3F622-DFE4-45BD-8BD9-FF6AA6F81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AB731-51E4-4592-B50B-CE743188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8898B-DEBE-4E5C-9808-7DE8E894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41A35-2688-4842-A781-99CD72B0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3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F0919-553C-4149-9A9E-E75F06F4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FCA3DE-BE3C-4105-BC6D-651030C6F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E6BAA6-2B04-4B78-B0CD-121B9FCA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40A8C9-F9DD-4C93-8252-397A8B09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BACD7-9352-4AEA-8447-3554A309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1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05682-6003-44A7-9F32-91937415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5E090-02C4-40D8-B742-9106A7F17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67C058-78B7-40EA-87CB-B94A06A17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C9DB48-B09D-4C1A-923B-CE1C9302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EF6755-B49D-4FE9-A6AD-A5EDBE83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1C9986-1D7D-4332-B9F4-AAD1818C6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1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AB466-D470-4288-A4AE-08EC6E7C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84E599-D73F-4F91-9B99-8F0DD4387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FFD3F5-0881-45B0-8AC8-6F2FD2365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9B27E0-4CBC-434E-8A80-990B35D78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6DECE7-E779-4086-837A-1BE67B7A2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B62B98-B192-40C4-970E-47D67E40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84203A-9B83-4602-9101-6059957D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FBB5582-5618-4447-AE5F-FE1EACE0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67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B7D0C-4D30-419A-8AF8-F599C805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53D30C-5C1F-4A28-8B40-F173A08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158F97-812D-46C7-8CA2-C726DB68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D2DAFA-0BFF-477C-8AEC-939CF176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4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3E9AB8-F696-42A8-938C-68BD9061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E18E19-684E-4FA5-B7BB-132B413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714CDB-2ADF-4F16-8E94-ADA06F17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93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D3227-1CB5-4CBE-88EB-F3FD9E82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33BF3A-3F04-4EA0-A8B0-D9494396C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3DA5DE-798C-41C2-97C3-7952350B0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B5B1B8-81D9-45B5-B64C-9A088A6A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8EC226-2A36-4D9C-8DDB-B07CDC7C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41D86D-8B9D-4495-AA54-2F7CF539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1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B1686-C3B5-47BE-A0D7-51A0F17D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2F942C-9B43-4A47-BE24-C37286844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0D864E-4D31-4369-82AB-416DC325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59C2CC-A055-4D8C-81D1-1F3E8F1E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934FF9-5B6A-4F0C-B0E5-BFF0C46B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9FD516-D570-4E80-BC5E-898FA9F0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36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C1EA3F-E05A-4D91-97FA-A1F72FC0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BEA0C-8A05-4CB1-B63E-235246C58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0A4AC-AE44-4210-8C9E-88B135934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9A7C-8319-4A9E-AFF2-65DA420A32F0}" type="datetimeFigureOut">
              <a:rPr lang="fr-FR" smtClean="0"/>
              <a:t>28/09/2018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AD6B19-4CF5-4634-91E9-A0880B37E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77C7C8-BFED-48AF-8C11-4A6314E26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DE27-779F-4A18-9F33-8E72F9A206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00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BD522-808D-4FC0-8014-5A0736E41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Qu’est ce qu’un projet </a:t>
            </a:r>
            <a:r>
              <a:rPr lang="fr-FR" dirty="0">
                <a:highlight>
                  <a:srgbClr val="FFFF00"/>
                </a:highlight>
              </a:rPr>
              <a:t>centré sur l’élève</a:t>
            </a:r>
            <a:r>
              <a:rPr lang="fr-FR" dirty="0"/>
              <a:t>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331D2F-00B6-44CA-9897-BEC67E2A4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9968"/>
            <a:ext cx="9144000" cy="1107831"/>
          </a:xfrm>
        </p:spPr>
        <p:txBody>
          <a:bodyPr/>
          <a:lstStyle/>
          <a:p>
            <a:r>
              <a:rPr lang="fr-FR" dirty="0"/>
              <a:t>Il faut renverser la logique </a:t>
            </a:r>
            <a:r>
              <a:rPr lang="fr-FR" dirty="0" err="1"/>
              <a:t>didactqiue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255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3DD3C-E106-4FAD-9FF4-9DE4B487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Planification actuelle : </a:t>
            </a:r>
            <a:r>
              <a:rPr lang="fr-FR" sz="2800" dirty="0">
                <a:highlight>
                  <a:srgbClr val="FFFF00"/>
                </a:highlight>
              </a:rPr>
              <a:t>centrée sur l’œuvre intégrale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1CACB7FE-B66D-424F-B4BB-784AD83ED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977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8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7DFFF7-FDDB-4AEF-8B2A-DDA76C7F0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Incidences de cette pratique sur les pratiques de classe: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5142C-E2B5-46FF-BE41-3192D7438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Centration sur l’œuvre au lieu de l’élève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Centration sur des contenus littéraires et des savoirs savants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Négligence de la pratique de la langue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Réduction du temps des apprentissages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Discontinuité et incohérence cognitives et didactiques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Standardisation des pratiques pédagogiques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Modélisation des méthodes de travail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77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54995-0925-4294-A260-AE23958D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Planification actuelle: voilà comment se présente une </a:t>
            </a:r>
            <a:r>
              <a:rPr lang="fr-FR" dirty="0">
                <a:highlight>
                  <a:srgbClr val="FFFF00"/>
                </a:highlight>
              </a:rPr>
              <a:t>séquence</a:t>
            </a:r>
            <a:r>
              <a:rPr lang="fr-FR" dirty="0"/>
              <a:t> (le fil conducteur est l’œuvre)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76DD07E8-E715-4CA7-9EA1-949EBA46A2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7260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7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38A4F-85DD-4DD9-99CF-2135ADB1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Conclusions: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4E4DA5-FA0B-44A8-8152-D722BD83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1- incohérence des apprentissages</a:t>
            </a:r>
          </a:p>
          <a:p>
            <a:pPr marL="0" indent="0">
              <a:buNone/>
            </a:pPr>
            <a:r>
              <a:rPr lang="fr-FR" dirty="0"/>
              <a:t>2- déstabilisation des élèves</a:t>
            </a:r>
          </a:p>
          <a:p>
            <a:pPr marL="0" indent="0">
              <a:buNone/>
            </a:pPr>
            <a:r>
              <a:rPr lang="fr-FR" dirty="0"/>
              <a:t>3- difficulté de capitalisation des savoirs</a:t>
            </a:r>
          </a:p>
          <a:p>
            <a:pPr marL="0" indent="0">
              <a:buNone/>
            </a:pPr>
            <a:r>
              <a:rPr lang="fr-FR" dirty="0"/>
              <a:t>4- surcharge conceptuelle et cognitive</a:t>
            </a:r>
          </a:p>
          <a:p>
            <a:pPr marL="0" indent="0">
              <a:buNone/>
            </a:pPr>
            <a:r>
              <a:rPr lang="fr-FR" dirty="0"/>
              <a:t>5- contenus hautement spécialisés</a:t>
            </a:r>
          </a:p>
        </p:txBody>
      </p:sp>
    </p:spTree>
    <p:extLst>
      <p:ext uri="{BB962C8B-B14F-4D97-AF65-F5344CB8AC3E}">
        <p14:creationId xmlns:p14="http://schemas.microsoft.com/office/powerpoint/2010/main" val="133795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7893F-3067-4431-961C-2C71435A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généraux pour </a:t>
            </a:r>
            <a:r>
              <a:rPr lang="fr-FR" dirty="0">
                <a:highlight>
                  <a:srgbClr val="FFFF00"/>
                </a:highlight>
              </a:rPr>
              <a:t>renverser</a:t>
            </a:r>
            <a:r>
              <a:rPr lang="fr-FR" dirty="0"/>
              <a:t> la tendance: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599D0-11A1-436C-B0F8-6EB482BFF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Le fil conducteur de la planification: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l’élève au lieu de l’œuvre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(que doit-il savoir? au lieu : que dois-je lui proposer?)</a:t>
            </a:r>
          </a:p>
          <a:p>
            <a:pPr>
              <a:buFontTx/>
              <a:buChar char="-"/>
            </a:pPr>
            <a:r>
              <a:rPr lang="fr-FR" dirty="0"/>
              <a:t>Préparation/planification</a:t>
            </a:r>
          </a:p>
          <a:p>
            <a:pPr>
              <a:buFontTx/>
              <a:buChar char="-"/>
            </a:pPr>
            <a:r>
              <a:rPr lang="fr-FR" dirty="0"/>
              <a:t>Table rase/ nouveau paradigme (centration sur l’élève)</a:t>
            </a:r>
          </a:p>
        </p:txBody>
      </p:sp>
    </p:spTree>
    <p:extLst>
      <p:ext uri="{BB962C8B-B14F-4D97-AF65-F5344CB8AC3E}">
        <p14:creationId xmlns:p14="http://schemas.microsoft.com/office/powerpoint/2010/main" val="330267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FD7ED-761B-4C68-9520-6284D990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Ingénierie pédagogique de mise en œuvre: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4E7FBF-34FE-4C71-9CEF-571459C36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Formuler une compétence</a:t>
            </a:r>
          </a:p>
          <a:p>
            <a:r>
              <a:rPr lang="fr-FR" dirty="0"/>
              <a:t>Décliner la compétence en séquences</a:t>
            </a:r>
          </a:p>
          <a:p>
            <a:r>
              <a:rPr lang="fr-FR" dirty="0"/>
              <a:t>Formuler un </a:t>
            </a:r>
            <a:r>
              <a:rPr lang="fr-FR" dirty="0">
                <a:highlight>
                  <a:srgbClr val="FFFF00"/>
                </a:highlight>
              </a:rPr>
              <a:t>objectif à réaliser </a:t>
            </a:r>
            <a:r>
              <a:rPr lang="fr-FR" dirty="0"/>
              <a:t>par séquence (centré ce que va faire l’élève : rédiger une synthèse)</a:t>
            </a:r>
          </a:p>
          <a:p>
            <a:r>
              <a:rPr lang="fr-FR" dirty="0"/>
              <a:t>Décliner chaque séquence en activités </a:t>
            </a:r>
            <a:r>
              <a:rPr lang="fr-FR" dirty="0">
                <a:highlight>
                  <a:srgbClr val="FFFF00"/>
                </a:highlight>
              </a:rPr>
              <a:t>cohérentes </a:t>
            </a:r>
            <a:r>
              <a:rPr lang="fr-FR" dirty="0"/>
              <a:t>(au service de l’objectif)</a:t>
            </a:r>
          </a:p>
          <a:p>
            <a:r>
              <a:rPr lang="fr-FR" dirty="0"/>
              <a:t>Formuler un objectif par activité (centré ce que va faire l’élève : dégager les caractéristiques d’un récit, rédiger la fin d’un récit, …)</a:t>
            </a:r>
          </a:p>
          <a:p>
            <a:r>
              <a:rPr lang="fr-FR" dirty="0"/>
              <a:t>Proposer un projet personnel (ou en groupe)pour l’élève qui permettra de transférer les apprentissages : rédiger une nouvelle, élaborer un plaidoyer, </a:t>
            </a:r>
            <a:r>
              <a:rPr lang="fr-FR"/>
              <a:t>etc.)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0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306</Words>
  <Application>Microsoft Office PowerPoint</Application>
  <PresentationFormat>Grand écran</PresentationFormat>
  <Paragraphs>51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Qu’est ce qu’un projet centré sur l’élève?</vt:lpstr>
      <vt:lpstr>Planification actuelle : centrée sur l’œuvre intégrale</vt:lpstr>
      <vt:lpstr>Incidences de cette pratique sur les pratiques de classe:</vt:lpstr>
      <vt:lpstr>Planification actuelle: voilà comment se présente une séquence (le fil conducteur est l’œuvre)</vt:lpstr>
      <vt:lpstr>Conclusions: </vt:lpstr>
      <vt:lpstr>Principes généraux pour renverser la tendance: </vt:lpstr>
      <vt:lpstr>Ingénierie pédagogique de mise en œuvre: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ABDELAZIZ.DADI</dc:creator>
  <cp:lastModifiedBy>ABDELAZIZ.DADI</cp:lastModifiedBy>
  <cp:revision>29</cp:revision>
  <dcterms:created xsi:type="dcterms:W3CDTF">2017-11-07T14:21:01Z</dcterms:created>
  <dcterms:modified xsi:type="dcterms:W3CDTF">2018-09-28T14:37:40Z</dcterms:modified>
</cp:coreProperties>
</file>